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92" autoAdjust="0"/>
    <p:restoredTop sz="94660"/>
  </p:normalViewPr>
  <p:slideViewPr>
    <p:cSldViewPr snapToGrid="0">
      <p:cViewPr varScale="1">
        <p:scale>
          <a:sx n="90" d="100"/>
          <a:sy n="90" d="100"/>
        </p:scale>
        <p:origin x="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diagrams/_rels/data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png"/></Relationships>
</file>

<file path=ppt/diagrams/_rels/data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5FE1E-B11E-432E-B827-2D34B1F4BA05}"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s-MX"/>
        </a:p>
      </dgm:t>
    </dgm:pt>
    <dgm:pt modelId="{01E46531-8B7D-455B-9D8F-AE02633268A0}">
      <dgm:prSet phldrT="[Texto]"/>
      <dgm:spPr>
        <a:xfrm>
          <a:off x="0" y="1397000"/>
          <a:ext cx="7704856" cy="1270000"/>
        </a:xfrm>
        <a:prstGeom prst="roundRect">
          <a:avLst>
            <a:gd name="adj" fmla="val 10000"/>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Artesanía de Papel Amate </a:t>
          </a:r>
          <a:r>
            <a:rPr lang="es-MX" dirty="0" err="1" smtClean="0">
              <a:solidFill>
                <a:sysClr val="window" lastClr="FFFFFF"/>
              </a:solidFill>
              <a:latin typeface="Constantia"/>
              <a:ea typeface="+mn-ea"/>
              <a:cs typeface="+mn-cs"/>
            </a:rPr>
            <a:t>P’ete</a:t>
          </a:r>
          <a:r>
            <a:rPr lang="es-MX" dirty="0" smtClean="0">
              <a:solidFill>
                <a:sysClr val="window" lastClr="FFFFFF"/>
              </a:solidFill>
              <a:latin typeface="Constantia"/>
              <a:ea typeface="+mn-ea"/>
              <a:cs typeface="+mn-cs"/>
            </a:rPr>
            <a:t>-i</a:t>
          </a:r>
          <a:endParaRPr lang="es-MX" dirty="0">
            <a:solidFill>
              <a:sysClr val="window" lastClr="FFFFFF"/>
            </a:solidFill>
            <a:latin typeface="Constantia"/>
            <a:ea typeface="+mn-ea"/>
            <a:cs typeface="+mn-cs"/>
          </a:endParaRPr>
        </a:p>
      </dgm:t>
    </dgm:pt>
    <dgm:pt modelId="{57768AAE-A9D3-4B79-AB97-3F55F47A74E4}" type="parTrans" cxnId="{074D05E0-FF13-4F20-9A09-76A34AF3ABF1}">
      <dgm:prSet/>
      <dgm:spPr/>
      <dgm:t>
        <a:bodyPr/>
        <a:lstStyle/>
        <a:p>
          <a:endParaRPr lang="es-MX"/>
        </a:p>
      </dgm:t>
    </dgm:pt>
    <dgm:pt modelId="{15570EFB-3133-44AF-9ABD-AD7A39D27C60}" type="sibTrans" cxnId="{074D05E0-FF13-4F20-9A09-76A34AF3ABF1}">
      <dgm:prSet/>
      <dgm:spPr/>
      <dgm:t>
        <a:bodyPr/>
        <a:lstStyle/>
        <a:p>
          <a:endParaRPr lang="es-MX"/>
        </a:p>
      </dgm:t>
    </dgm:pt>
    <dgm:pt modelId="{B92FF2C9-6E06-4B3D-9B04-4BC0822AC989}">
      <dgm:prSet phldrT="[Texto]"/>
      <dgm:spPr>
        <a:xfrm>
          <a:off x="0" y="1397000"/>
          <a:ext cx="7704856" cy="1270000"/>
        </a:xfrm>
        <a:prstGeom prst="roundRect">
          <a:avLst>
            <a:gd name="adj" fmla="val 10000"/>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Giro: Papel amate realizado de manera artesanal</a:t>
          </a:r>
          <a:endParaRPr lang="es-MX" dirty="0">
            <a:solidFill>
              <a:sysClr val="window" lastClr="FFFFFF"/>
            </a:solidFill>
            <a:latin typeface="Constantia"/>
            <a:ea typeface="+mn-ea"/>
            <a:cs typeface="+mn-cs"/>
          </a:endParaRPr>
        </a:p>
      </dgm:t>
    </dgm:pt>
    <dgm:pt modelId="{EA6E1EDE-066F-481A-8618-CCFDA85C9893}" type="parTrans" cxnId="{AA9533A7-06DB-4D8A-A594-32585FCBBEEA}">
      <dgm:prSet/>
      <dgm:spPr/>
      <dgm:t>
        <a:bodyPr/>
        <a:lstStyle/>
        <a:p>
          <a:endParaRPr lang="es-MX"/>
        </a:p>
      </dgm:t>
    </dgm:pt>
    <dgm:pt modelId="{E7268279-F643-426C-AC84-0A3544800E37}" type="sibTrans" cxnId="{AA9533A7-06DB-4D8A-A594-32585FCBBEEA}">
      <dgm:prSet/>
      <dgm:spPr/>
      <dgm:t>
        <a:bodyPr/>
        <a:lstStyle/>
        <a:p>
          <a:endParaRPr lang="es-MX"/>
        </a:p>
      </dgm:t>
    </dgm:pt>
    <dgm:pt modelId="{962C848F-6E5D-480E-8FED-A02DB83F6192}">
      <dgm:prSet phldrT="[Texto]"/>
      <dgm:spPr>
        <a:xfrm>
          <a:off x="0" y="1397000"/>
          <a:ext cx="7704856" cy="1270000"/>
        </a:xfrm>
        <a:prstGeom prst="roundRect">
          <a:avLst>
            <a:gd name="adj" fmla="val 10000"/>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Número de Socios: 150</a:t>
          </a:r>
          <a:endParaRPr lang="es-MX" dirty="0">
            <a:solidFill>
              <a:sysClr val="window" lastClr="FFFFFF"/>
            </a:solidFill>
            <a:latin typeface="Constantia"/>
            <a:ea typeface="+mn-ea"/>
            <a:cs typeface="+mn-cs"/>
          </a:endParaRPr>
        </a:p>
      </dgm:t>
    </dgm:pt>
    <dgm:pt modelId="{D8F20961-B944-4138-B81F-3CF561FDFC63}" type="parTrans" cxnId="{FBA70CF6-4002-47FB-A781-201FF0428AF5}">
      <dgm:prSet/>
      <dgm:spPr/>
      <dgm:t>
        <a:bodyPr/>
        <a:lstStyle/>
        <a:p>
          <a:endParaRPr lang="es-MX"/>
        </a:p>
      </dgm:t>
    </dgm:pt>
    <dgm:pt modelId="{7A75A976-CF68-45F1-ABC0-946C908FC34D}" type="sibTrans" cxnId="{FBA70CF6-4002-47FB-A781-201FF0428AF5}">
      <dgm:prSet/>
      <dgm:spPr/>
      <dgm:t>
        <a:bodyPr/>
        <a:lstStyle/>
        <a:p>
          <a:endParaRPr lang="es-MX"/>
        </a:p>
      </dgm:t>
    </dgm:pt>
    <dgm:pt modelId="{C06A7942-1E69-42BB-BD66-BCAF702E1C75}">
      <dgm:prSet phldrT="[Texto]"/>
      <dgm:spPr>
        <a:xfrm>
          <a:off x="0" y="2794000"/>
          <a:ext cx="7704856" cy="1270000"/>
        </a:xfrm>
        <a:prstGeom prst="roundRect">
          <a:avLst>
            <a:gd name="adj" fmla="val 10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Árbol de Vida de Barro de Metepec Región de Origen</a:t>
          </a:r>
          <a:endParaRPr lang="es-MX" dirty="0">
            <a:solidFill>
              <a:sysClr val="window" lastClr="FFFFFF"/>
            </a:solidFill>
            <a:latin typeface="Constantia"/>
            <a:ea typeface="+mn-ea"/>
            <a:cs typeface="+mn-cs"/>
          </a:endParaRPr>
        </a:p>
      </dgm:t>
    </dgm:pt>
    <dgm:pt modelId="{201AD3F9-5852-4F53-AC41-CC012761ADB1}" type="parTrans" cxnId="{917F652A-FB48-420E-83C3-E08F16A1500A}">
      <dgm:prSet/>
      <dgm:spPr/>
      <dgm:t>
        <a:bodyPr/>
        <a:lstStyle/>
        <a:p>
          <a:endParaRPr lang="es-MX"/>
        </a:p>
      </dgm:t>
    </dgm:pt>
    <dgm:pt modelId="{E62AF76C-F11F-40F2-A3AB-E70C6E9A0541}" type="sibTrans" cxnId="{917F652A-FB48-420E-83C3-E08F16A1500A}">
      <dgm:prSet/>
      <dgm:spPr/>
      <dgm:t>
        <a:bodyPr/>
        <a:lstStyle/>
        <a:p>
          <a:endParaRPr lang="es-MX"/>
        </a:p>
      </dgm:t>
    </dgm:pt>
    <dgm:pt modelId="{7188B540-2119-4786-A53E-73B2F3F71952}">
      <dgm:prSet phldrT="[Texto]"/>
      <dgm:spPr>
        <a:xfrm>
          <a:off x="0" y="2794000"/>
          <a:ext cx="7704856" cy="1270000"/>
        </a:xfrm>
        <a:prstGeom prst="roundRect">
          <a:avLst>
            <a:gd name="adj" fmla="val 10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Número de Socios: 8</a:t>
          </a:r>
          <a:endParaRPr lang="es-MX" dirty="0">
            <a:solidFill>
              <a:sysClr val="window" lastClr="FFFFFF"/>
            </a:solidFill>
            <a:latin typeface="Constantia"/>
            <a:ea typeface="+mn-ea"/>
            <a:cs typeface="+mn-cs"/>
          </a:endParaRPr>
        </a:p>
      </dgm:t>
    </dgm:pt>
    <dgm:pt modelId="{8FF480D5-4F22-4E5F-985F-00F83DCCF36C}" type="sibTrans" cxnId="{3763393A-E545-49A5-ADD6-8487E5023768}">
      <dgm:prSet/>
      <dgm:spPr/>
      <dgm:t>
        <a:bodyPr/>
        <a:lstStyle/>
        <a:p>
          <a:endParaRPr lang="es-MX"/>
        </a:p>
      </dgm:t>
    </dgm:pt>
    <dgm:pt modelId="{0D4E213D-2B12-43EC-BD20-6C3551F63E4C}" type="parTrans" cxnId="{3763393A-E545-49A5-ADD6-8487E5023768}">
      <dgm:prSet/>
      <dgm:spPr/>
      <dgm:t>
        <a:bodyPr/>
        <a:lstStyle/>
        <a:p>
          <a:endParaRPr lang="es-MX"/>
        </a:p>
      </dgm:t>
    </dgm:pt>
    <dgm:pt modelId="{B7B1D289-CF42-4B1B-83F3-C484FDCCF3F9}">
      <dgm:prSet phldrT="[Texto]"/>
      <dgm:spPr>
        <a:xfrm>
          <a:off x="0" y="2794000"/>
          <a:ext cx="7704856" cy="1270000"/>
        </a:xfrm>
        <a:prstGeom prst="roundRect">
          <a:avLst>
            <a:gd name="adj" fmla="val 10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Giro: Árboles de </a:t>
          </a:r>
          <a:r>
            <a:rPr lang="es-MX" smtClean="0">
              <a:solidFill>
                <a:sysClr val="window" lastClr="FFFFFF"/>
              </a:solidFill>
              <a:latin typeface="Constantia"/>
              <a:ea typeface="+mn-ea"/>
              <a:cs typeface="+mn-cs"/>
            </a:rPr>
            <a:t>barro policromados</a:t>
          </a:r>
          <a:endParaRPr lang="es-MX" dirty="0">
            <a:solidFill>
              <a:sysClr val="window" lastClr="FFFFFF"/>
            </a:solidFill>
            <a:latin typeface="Constantia"/>
            <a:ea typeface="+mn-ea"/>
            <a:cs typeface="+mn-cs"/>
          </a:endParaRPr>
        </a:p>
      </dgm:t>
    </dgm:pt>
    <dgm:pt modelId="{6F918F13-F29D-45C4-8B02-FFC5543CD78A}" type="sibTrans" cxnId="{4666C946-D2F2-4754-9B2C-103923435A97}">
      <dgm:prSet/>
      <dgm:spPr/>
      <dgm:t>
        <a:bodyPr/>
        <a:lstStyle/>
        <a:p>
          <a:endParaRPr lang="es-MX"/>
        </a:p>
      </dgm:t>
    </dgm:pt>
    <dgm:pt modelId="{F775596F-DEBE-4329-B7E8-26E4DC651F8F}" type="parTrans" cxnId="{4666C946-D2F2-4754-9B2C-103923435A97}">
      <dgm:prSet/>
      <dgm:spPr/>
      <dgm:t>
        <a:bodyPr/>
        <a:lstStyle/>
        <a:p>
          <a:endParaRPr lang="es-MX"/>
        </a:p>
      </dgm:t>
    </dgm:pt>
    <dgm:pt modelId="{793ED2B5-6ED1-4778-A1FA-5F49CD52DE3E}">
      <dgm:prSet phldrT="[Texto]"/>
      <dgm:spPr>
        <a:xfrm>
          <a:off x="0" y="0"/>
          <a:ext cx="7704856" cy="127000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Número de Socios: 200</a:t>
          </a:r>
          <a:endParaRPr lang="es-MX" dirty="0">
            <a:solidFill>
              <a:sysClr val="window" lastClr="FFFFFF"/>
            </a:solidFill>
            <a:latin typeface="Constantia"/>
            <a:ea typeface="+mn-ea"/>
            <a:cs typeface="+mn-cs"/>
          </a:endParaRPr>
        </a:p>
      </dgm:t>
    </dgm:pt>
    <dgm:pt modelId="{7EA5C3DA-07D1-4967-AACF-1D6C22E9FD84}">
      <dgm:prSet phldrT="[Texto]"/>
      <dgm:spPr>
        <a:xfrm>
          <a:off x="0" y="0"/>
          <a:ext cx="7704856" cy="127000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Giro: Textiles deshilados en algodón</a:t>
          </a:r>
          <a:endParaRPr lang="es-MX" dirty="0">
            <a:solidFill>
              <a:sysClr val="window" lastClr="FFFFFF"/>
            </a:solidFill>
            <a:latin typeface="Constantia"/>
            <a:ea typeface="+mn-ea"/>
            <a:cs typeface="+mn-cs"/>
          </a:endParaRPr>
        </a:p>
      </dgm:t>
    </dgm:pt>
    <dgm:pt modelId="{1CA23051-DD6A-42CF-9B46-0208472251F5}">
      <dgm:prSet phldrT="[Texto]"/>
      <dgm:spPr>
        <a:xfrm>
          <a:off x="0" y="0"/>
          <a:ext cx="7704856" cy="127000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Flor de Guayabo Textiles Deshilados de Aguascalientes</a:t>
          </a:r>
          <a:endParaRPr lang="es-MX" dirty="0">
            <a:solidFill>
              <a:sysClr val="window" lastClr="FFFFFF"/>
            </a:solidFill>
            <a:latin typeface="Constantia"/>
            <a:ea typeface="+mn-ea"/>
            <a:cs typeface="+mn-cs"/>
          </a:endParaRPr>
        </a:p>
      </dgm:t>
    </dgm:pt>
    <dgm:pt modelId="{F1747BEC-1EBB-40A5-9ADD-E38DE11BE157}" type="sibTrans" cxnId="{9762FFBD-916F-4E45-8448-AFE852998DB2}">
      <dgm:prSet/>
      <dgm:spPr/>
      <dgm:t>
        <a:bodyPr/>
        <a:lstStyle/>
        <a:p>
          <a:endParaRPr lang="es-MX"/>
        </a:p>
      </dgm:t>
    </dgm:pt>
    <dgm:pt modelId="{00121ECD-B69B-4958-9A20-D65D86D47689}" type="parTrans" cxnId="{9762FFBD-916F-4E45-8448-AFE852998DB2}">
      <dgm:prSet/>
      <dgm:spPr/>
      <dgm:t>
        <a:bodyPr/>
        <a:lstStyle/>
        <a:p>
          <a:endParaRPr lang="es-MX"/>
        </a:p>
      </dgm:t>
    </dgm:pt>
    <dgm:pt modelId="{C24663B2-AE65-4C52-96D5-C7D942391E5B}" type="sibTrans" cxnId="{BF3987CB-FF8D-441E-845F-FECFE2EC0A21}">
      <dgm:prSet/>
      <dgm:spPr/>
      <dgm:t>
        <a:bodyPr/>
        <a:lstStyle/>
        <a:p>
          <a:endParaRPr lang="es-MX"/>
        </a:p>
      </dgm:t>
    </dgm:pt>
    <dgm:pt modelId="{17750E74-D77E-48DD-9E60-5F75E4C8261D}" type="parTrans" cxnId="{BF3987CB-FF8D-441E-845F-FECFE2EC0A21}">
      <dgm:prSet/>
      <dgm:spPr/>
      <dgm:t>
        <a:bodyPr/>
        <a:lstStyle/>
        <a:p>
          <a:endParaRPr lang="es-MX"/>
        </a:p>
      </dgm:t>
    </dgm:pt>
    <dgm:pt modelId="{E3302288-B440-4954-BD9F-7FEB988D8C89}" type="sibTrans" cxnId="{13BB70F3-3BFC-4DDD-9E8E-A0ADD46C17E6}">
      <dgm:prSet/>
      <dgm:spPr/>
      <dgm:t>
        <a:bodyPr/>
        <a:lstStyle/>
        <a:p>
          <a:endParaRPr lang="es-MX"/>
        </a:p>
      </dgm:t>
    </dgm:pt>
    <dgm:pt modelId="{2E01E1A1-0453-40FA-8E2C-9AAA75D26687}" type="parTrans" cxnId="{13BB70F3-3BFC-4DDD-9E8E-A0ADD46C17E6}">
      <dgm:prSet/>
      <dgm:spPr/>
      <dgm:t>
        <a:bodyPr/>
        <a:lstStyle/>
        <a:p>
          <a:endParaRPr lang="es-MX"/>
        </a:p>
      </dgm:t>
    </dgm:pt>
    <dgm:pt modelId="{0856AE18-3876-427B-A69E-291BDC38C67B}" type="pres">
      <dgm:prSet presAssocID="{6E25FE1E-B11E-432E-B827-2D34B1F4BA05}" presName="linear" presStyleCnt="0">
        <dgm:presLayoutVars>
          <dgm:dir/>
          <dgm:resizeHandles val="exact"/>
        </dgm:presLayoutVars>
      </dgm:prSet>
      <dgm:spPr/>
      <dgm:t>
        <a:bodyPr/>
        <a:lstStyle/>
        <a:p>
          <a:endParaRPr lang="es-MX"/>
        </a:p>
      </dgm:t>
    </dgm:pt>
    <dgm:pt modelId="{5DA2465C-35E2-4DD1-BEA4-8F4BCC800B42}" type="pres">
      <dgm:prSet presAssocID="{1CA23051-DD6A-42CF-9B46-0208472251F5}" presName="comp" presStyleCnt="0"/>
      <dgm:spPr/>
    </dgm:pt>
    <dgm:pt modelId="{362948BE-20CA-428A-8EEC-D9070A531240}" type="pres">
      <dgm:prSet presAssocID="{1CA23051-DD6A-42CF-9B46-0208472251F5}" presName="box" presStyleLbl="node1" presStyleIdx="0" presStyleCnt="3" custLinFactNeighborX="308" custLinFactNeighborY="2293"/>
      <dgm:spPr/>
      <dgm:t>
        <a:bodyPr/>
        <a:lstStyle/>
        <a:p>
          <a:endParaRPr lang="es-MX"/>
        </a:p>
      </dgm:t>
    </dgm:pt>
    <dgm:pt modelId="{28CC9B74-4083-4443-8021-1839DE84D3D6}" type="pres">
      <dgm:prSet presAssocID="{1CA23051-DD6A-42CF-9B46-0208472251F5}" presName="img" presStyleLbl="fgImgPlace1" presStyleIdx="0" presStyleCnt="3" custScaleX="79779" custScaleY="112622"/>
      <dgm:spPr>
        <a:xfrm>
          <a:off x="282799" y="62880"/>
          <a:ext cx="1229371" cy="1144239"/>
        </a:xfrm>
        <a:prstGeom prst="roundRect">
          <a:avLst>
            <a:gd name="adj" fmla="val 10000"/>
          </a:avLst>
        </a:prstGeom>
        <a:blipFill rotWithShape="1">
          <a:blip xmlns:r="http://schemas.openxmlformats.org/officeDocument/2006/relationships" r:embed="rId1"/>
          <a:stretch>
            <a:fillRect/>
          </a:stretch>
        </a:blipFill>
        <a:ln w="25400" cap="flat" cmpd="sng" algn="ctr">
          <a:noFill/>
          <a:prstDash val="solid"/>
        </a:ln>
        <a:effectLst/>
      </dgm:spPr>
      <dgm:t>
        <a:bodyPr/>
        <a:lstStyle/>
        <a:p>
          <a:endParaRPr lang="es-MX"/>
        </a:p>
      </dgm:t>
    </dgm:pt>
    <dgm:pt modelId="{99521E0A-878D-4A80-9AF6-04BEF12FE4D9}" type="pres">
      <dgm:prSet presAssocID="{1CA23051-DD6A-42CF-9B46-0208472251F5}" presName="text" presStyleLbl="node1" presStyleIdx="0" presStyleCnt="3">
        <dgm:presLayoutVars>
          <dgm:bulletEnabled val="1"/>
        </dgm:presLayoutVars>
      </dgm:prSet>
      <dgm:spPr/>
      <dgm:t>
        <a:bodyPr/>
        <a:lstStyle/>
        <a:p>
          <a:endParaRPr lang="es-MX"/>
        </a:p>
      </dgm:t>
    </dgm:pt>
    <dgm:pt modelId="{1AE8FE48-0EC5-42FB-AA2D-C2AA8C0BEA7C}" type="pres">
      <dgm:prSet presAssocID="{F1747BEC-1EBB-40A5-9ADD-E38DE11BE157}" presName="spacer" presStyleCnt="0"/>
      <dgm:spPr/>
    </dgm:pt>
    <dgm:pt modelId="{28397CE6-D192-483D-AA74-485C47C518BA}" type="pres">
      <dgm:prSet presAssocID="{01E46531-8B7D-455B-9D8F-AE02633268A0}" presName="comp" presStyleCnt="0"/>
      <dgm:spPr/>
    </dgm:pt>
    <dgm:pt modelId="{D41DFE2E-214F-48AC-9B7E-766C4FDBA97D}" type="pres">
      <dgm:prSet presAssocID="{01E46531-8B7D-455B-9D8F-AE02633268A0}" presName="box" presStyleLbl="node1" presStyleIdx="1" presStyleCnt="3" custLinFactNeighborX="471"/>
      <dgm:spPr/>
      <dgm:t>
        <a:bodyPr/>
        <a:lstStyle/>
        <a:p>
          <a:endParaRPr lang="es-MX"/>
        </a:p>
      </dgm:t>
    </dgm:pt>
    <dgm:pt modelId="{2D9CE954-571C-49BD-8580-88E3CC78D7CF}" type="pres">
      <dgm:prSet presAssocID="{01E46531-8B7D-455B-9D8F-AE02633268A0}" presName="img" presStyleLbl="fgImgPlace1" presStyleIdx="1" presStyleCnt="3" custScaleX="51741" custScaleY="116504"/>
      <dgm:spPr>
        <a:xfrm>
          <a:off x="498828" y="1440159"/>
          <a:ext cx="797313" cy="1183680"/>
        </a:xfrm>
        <a:prstGeom prst="roundRect">
          <a:avLst>
            <a:gd name="adj" fmla="val 10000"/>
          </a:avLst>
        </a:prstGeom>
        <a:blipFill rotWithShape="1">
          <a:blip xmlns:r="http://schemas.openxmlformats.org/officeDocument/2006/relationships" r:embed="rId2"/>
          <a:stretch>
            <a:fillRect/>
          </a:stretch>
        </a:blipFill>
        <a:ln w="25400" cap="flat" cmpd="sng" algn="ctr">
          <a:noFill/>
          <a:prstDash val="solid"/>
        </a:ln>
        <a:effectLst/>
      </dgm:spPr>
      <dgm:t>
        <a:bodyPr/>
        <a:lstStyle/>
        <a:p>
          <a:endParaRPr lang="es-MX"/>
        </a:p>
      </dgm:t>
    </dgm:pt>
    <dgm:pt modelId="{0BA2DECC-5A34-4A22-BFD2-A37065D1761D}" type="pres">
      <dgm:prSet presAssocID="{01E46531-8B7D-455B-9D8F-AE02633268A0}" presName="text" presStyleLbl="node1" presStyleIdx="1" presStyleCnt="3">
        <dgm:presLayoutVars>
          <dgm:bulletEnabled val="1"/>
        </dgm:presLayoutVars>
      </dgm:prSet>
      <dgm:spPr/>
      <dgm:t>
        <a:bodyPr/>
        <a:lstStyle/>
        <a:p>
          <a:endParaRPr lang="es-MX"/>
        </a:p>
      </dgm:t>
    </dgm:pt>
    <dgm:pt modelId="{DFCD197C-0CB7-4A1D-A111-1CC5EA836608}" type="pres">
      <dgm:prSet presAssocID="{15570EFB-3133-44AF-9ABD-AD7A39D27C60}" presName="spacer" presStyleCnt="0"/>
      <dgm:spPr/>
    </dgm:pt>
    <dgm:pt modelId="{0ED801D1-D629-48BE-92FB-8BEF6262B92B}" type="pres">
      <dgm:prSet presAssocID="{C06A7942-1E69-42BB-BD66-BCAF702E1C75}" presName="comp" presStyleCnt="0"/>
      <dgm:spPr/>
    </dgm:pt>
    <dgm:pt modelId="{826F9C7D-9846-4D4B-99AC-FC5E2D7B8574}" type="pres">
      <dgm:prSet presAssocID="{C06A7942-1E69-42BB-BD66-BCAF702E1C75}" presName="box" presStyleLbl="node1" presStyleIdx="2" presStyleCnt="3"/>
      <dgm:spPr/>
      <dgm:t>
        <a:bodyPr/>
        <a:lstStyle/>
        <a:p>
          <a:endParaRPr lang="es-MX"/>
        </a:p>
      </dgm:t>
    </dgm:pt>
    <dgm:pt modelId="{8945E9AF-ED0E-4334-BEAD-2BE805C5430B}" type="pres">
      <dgm:prSet presAssocID="{C06A7942-1E69-42BB-BD66-BCAF702E1C75}" presName="img" presStyleLbl="fgImgPlace1" presStyleIdx="2" presStyleCnt="3" custScaleX="70433" custScaleY="104986"/>
      <dgm:spPr>
        <a:xfrm>
          <a:off x="354809" y="2895671"/>
          <a:ext cx="1085352" cy="1066657"/>
        </a:xfrm>
        <a:prstGeom prst="roundRect">
          <a:avLst>
            <a:gd name="adj" fmla="val 10000"/>
          </a:avLst>
        </a:prstGeom>
        <a:blipFill rotWithShape="1">
          <a:blip xmlns:r="http://schemas.openxmlformats.org/officeDocument/2006/relationships" r:embed="rId3"/>
          <a:stretch>
            <a:fillRect/>
          </a:stretch>
        </a:blipFill>
        <a:ln w="25400" cap="flat" cmpd="sng" algn="ctr">
          <a:noFill/>
          <a:prstDash val="solid"/>
        </a:ln>
        <a:effectLst/>
      </dgm:spPr>
      <dgm:t>
        <a:bodyPr/>
        <a:lstStyle/>
        <a:p>
          <a:endParaRPr lang="es-MX"/>
        </a:p>
      </dgm:t>
    </dgm:pt>
    <dgm:pt modelId="{BCBF81FA-D3CB-467C-9F6F-CC8D5935FDAA}" type="pres">
      <dgm:prSet presAssocID="{C06A7942-1E69-42BB-BD66-BCAF702E1C75}" presName="text" presStyleLbl="node1" presStyleIdx="2" presStyleCnt="3">
        <dgm:presLayoutVars>
          <dgm:bulletEnabled val="1"/>
        </dgm:presLayoutVars>
      </dgm:prSet>
      <dgm:spPr/>
      <dgm:t>
        <a:bodyPr/>
        <a:lstStyle/>
        <a:p>
          <a:endParaRPr lang="es-MX"/>
        </a:p>
      </dgm:t>
    </dgm:pt>
  </dgm:ptLst>
  <dgm:cxnLst>
    <dgm:cxn modelId="{BF3987CB-FF8D-441E-845F-FECFE2EC0A21}" srcId="{1CA23051-DD6A-42CF-9B46-0208472251F5}" destId="{793ED2B5-6ED1-4778-A1FA-5F49CD52DE3E}" srcOrd="1" destOrd="0" parTransId="{17750E74-D77E-48DD-9E60-5F75E4C8261D}" sibTransId="{C24663B2-AE65-4C52-96D5-C7D942391E5B}"/>
    <dgm:cxn modelId="{D24DDC91-B970-40C7-9D50-4A5BAE02DDE8}" type="presOf" srcId="{1CA23051-DD6A-42CF-9B46-0208472251F5}" destId="{99521E0A-878D-4A80-9AF6-04BEF12FE4D9}" srcOrd="1" destOrd="0" presId="urn:microsoft.com/office/officeart/2005/8/layout/vList4"/>
    <dgm:cxn modelId="{FDA181FB-A009-42A4-93C9-365AE239EE34}" type="presOf" srcId="{C06A7942-1E69-42BB-BD66-BCAF702E1C75}" destId="{826F9C7D-9846-4D4B-99AC-FC5E2D7B8574}" srcOrd="0" destOrd="0" presId="urn:microsoft.com/office/officeart/2005/8/layout/vList4"/>
    <dgm:cxn modelId="{D6BC2D09-C090-4AE3-87E5-17410A3CAB41}" type="presOf" srcId="{962C848F-6E5D-480E-8FED-A02DB83F6192}" destId="{D41DFE2E-214F-48AC-9B7E-766C4FDBA97D}" srcOrd="0" destOrd="2" presId="urn:microsoft.com/office/officeart/2005/8/layout/vList4"/>
    <dgm:cxn modelId="{074D05E0-FF13-4F20-9A09-76A34AF3ABF1}" srcId="{6E25FE1E-B11E-432E-B827-2D34B1F4BA05}" destId="{01E46531-8B7D-455B-9D8F-AE02633268A0}" srcOrd="1" destOrd="0" parTransId="{57768AAE-A9D3-4B79-AB97-3F55F47A74E4}" sibTransId="{15570EFB-3133-44AF-9ABD-AD7A39D27C60}"/>
    <dgm:cxn modelId="{EBC13399-CB0E-4B80-9DCE-EE4D80040EB1}" type="presOf" srcId="{6E25FE1E-B11E-432E-B827-2D34B1F4BA05}" destId="{0856AE18-3876-427B-A69E-291BDC38C67B}" srcOrd="0" destOrd="0" presId="urn:microsoft.com/office/officeart/2005/8/layout/vList4"/>
    <dgm:cxn modelId="{0210E78D-A70D-496A-A3B3-BDF06AC6AE0F}" type="presOf" srcId="{7EA5C3DA-07D1-4967-AACF-1D6C22E9FD84}" destId="{99521E0A-878D-4A80-9AF6-04BEF12FE4D9}" srcOrd="1" destOrd="1" presId="urn:microsoft.com/office/officeart/2005/8/layout/vList4"/>
    <dgm:cxn modelId="{4666C946-D2F2-4754-9B2C-103923435A97}" srcId="{C06A7942-1E69-42BB-BD66-BCAF702E1C75}" destId="{B7B1D289-CF42-4B1B-83F3-C484FDCCF3F9}" srcOrd="0" destOrd="0" parTransId="{F775596F-DEBE-4329-B7E8-26E4DC651F8F}" sibTransId="{6F918F13-F29D-45C4-8B02-FFC5543CD78A}"/>
    <dgm:cxn modelId="{4B986D24-A431-42AD-8F21-432AFAD50501}" type="presOf" srcId="{01E46531-8B7D-455B-9D8F-AE02633268A0}" destId="{D41DFE2E-214F-48AC-9B7E-766C4FDBA97D}" srcOrd="0" destOrd="0" presId="urn:microsoft.com/office/officeart/2005/8/layout/vList4"/>
    <dgm:cxn modelId="{EC9B9F33-55F9-498B-AEC2-7905B7BBBF81}" type="presOf" srcId="{1CA23051-DD6A-42CF-9B46-0208472251F5}" destId="{362948BE-20CA-428A-8EEC-D9070A531240}" srcOrd="0" destOrd="0" presId="urn:microsoft.com/office/officeart/2005/8/layout/vList4"/>
    <dgm:cxn modelId="{FDFCFD3B-D2E4-45BA-AE46-9F662A60009E}" type="presOf" srcId="{C06A7942-1E69-42BB-BD66-BCAF702E1C75}" destId="{BCBF81FA-D3CB-467C-9F6F-CC8D5935FDAA}" srcOrd="1" destOrd="0" presId="urn:microsoft.com/office/officeart/2005/8/layout/vList4"/>
    <dgm:cxn modelId="{D58E822F-1F2E-49CF-A758-25BB221AE9DD}" type="presOf" srcId="{B7B1D289-CF42-4B1B-83F3-C484FDCCF3F9}" destId="{826F9C7D-9846-4D4B-99AC-FC5E2D7B8574}" srcOrd="0" destOrd="1" presId="urn:microsoft.com/office/officeart/2005/8/layout/vList4"/>
    <dgm:cxn modelId="{AA9533A7-06DB-4D8A-A594-32585FCBBEEA}" srcId="{01E46531-8B7D-455B-9D8F-AE02633268A0}" destId="{B92FF2C9-6E06-4B3D-9B04-4BC0822AC989}" srcOrd="0" destOrd="0" parTransId="{EA6E1EDE-066F-481A-8618-CCFDA85C9893}" sibTransId="{E7268279-F643-426C-AC84-0A3544800E37}"/>
    <dgm:cxn modelId="{3763393A-E545-49A5-ADD6-8487E5023768}" srcId="{C06A7942-1E69-42BB-BD66-BCAF702E1C75}" destId="{7188B540-2119-4786-A53E-73B2F3F71952}" srcOrd="1" destOrd="0" parTransId="{0D4E213D-2B12-43EC-BD20-6C3551F63E4C}" sibTransId="{8FF480D5-4F22-4E5F-985F-00F83DCCF36C}"/>
    <dgm:cxn modelId="{922FB2AA-7A35-4EC2-BF7D-B819AE39D5E4}" type="presOf" srcId="{7188B540-2119-4786-A53E-73B2F3F71952}" destId="{826F9C7D-9846-4D4B-99AC-FC5E2D7B8574}" srcOrd="0" destOrd="2" presId="urn:microsoft.com/office/officeart/2005/8/layout/vList4"/>
    <dgm:cxn modelId="{6251A979-E352-42AE-AFB4-21014752CF66}" type="presOf" srcId="{962C848F-6E5D-480E-8FED-A02DB83F6192}" destId="{0BA2DECC-5A34-4A22-BFD2-A37065D1761D}" srcOrd="1" destOrd="2" presId="urn:microsoft.com/office/officeart/2005/8/layout/vList4"/>
    <dgm:cxn modelId="{917F652A-FB48-420E-83C3-E08F16A1500A}" srcId="{6E25FE1E-B11E-432E-B827-2D34B1F4BA05}" destId="{C06A7942-1E69-42BB-BD66-BCAF702E1C75}" srcOrd="2" destOrd="0" parTransId="{201AD3F9-5852-4F53-AC41-CC012761ADB1}" sibTransId="{E62AF76C-F11F-40F2-A3AB-E70C6E9A0541}"/>
    <dgm:cxn modelId="{FDE3324A-111B-44C2-9BE0-EC7BD6260429}" type="presOf" srcId="{B7B1D289-CF42-4B1B-83F3-C484FDCCF3F9}" destId="{BCBF81FA-D3CB-467C-9F6F-CC8D5935FDAA}" srcOrd="1" destOrd="1" presId="urn:microsoft.com/office/officeart/2005/8/layout/vList4"/>
    <dgm:cxn modelId="{9762FFBD-916F-4E45-8448-AFE852998DB2}" srcId="{6E25FE1E-B11E-432E-B827-2D34B1F4BA05}" destId="{1CA23051-DD6A-42CF-9B46-0208472251F5}" srcOrd="0" destOrd="0" parTransId="{00121ECD-B69B-4958-9A20-D65D86D47689}" sibTransId="{F1747BEC-1EBB-40A5-9ADD-E38DE11BE157}"/>
    <dgm:cxn modelId="{A82ACC4E-DADC-4EA4-A30C-34FE1D85B330}" type="presOf" srcId="{7188B540-2119-4786-A53E-73B2F3F71952}" destId="{BCBF81FA-D3CB-467C-9F6F-CC8D5935FDAA}" srcOrd="1" destOrd="2" presId="urn:microsoft.com/office/officeart/2005/8/layout/vList4"/>
    <dgm:cxn modelId="{25FE81B8-79E9-4803-AAD1-564620745D9F}" type="presOf" srcId="{B92FF2C9-6E06-4B3D-9B04-4BC0822AC989}" destId="{D41DFE2E-214F-48AC-9B7E-766C4FDBA97D}" srcOrd="0" destOrd="1" presId="urn:microsoft.com/office/officeart/2005/8/layout/vList4"/>
    <dgm:cxn modelId="{403206BC-F86E-43C0-A360-265101A0DE59}" type="presOf" srcId="{793ED2B5-6ED1-4778-A1FA-5F49CD52DE3E}" destId="{362948BE-20CA-428A-8EEC-D9070A531240}" srcOrd="0" destOrd="2" presId="urn:microsoft.com/office/officeart/2005/8/layout/vList4"/>
    <dgm:cxn modelId="{13BB70F3-3BFC-4DDD-9E8E-A0ADD46C17E6}" srcId="{1CA23051-DD6A-42CF-9B46-0208472251F5}" destId="{7EA5C3DA-07D1-4967-AACF-1D6C22E9FD84}" srcOrd="0" destOrd="0" parTransId="{2E01E1A1-0453-40FA-8E2C-9AAA75D26687}" sibTransId="{E3302288-B440-4954-BD9F-7FEB988D8C89}"/>
    <dgm:cxn modelId="{FBA70CF6-4002-47FB-A781-201FF0428AF5}" srcId="{01E46531-8B7D-455B-9D8F-AE02633268A0}" destId="{962C848F-6E5D-480E-8FED-A02DB83F6192}" srcOrd="1" destOrd="0" parTransId="{D8F20961-B944-4138-B81F-3CF561FDFC63}" sibTransId="{7A75A976-CF68-45F1-ABC0-946C908FC34D}"/>
    <dgm:cxn modelId="{1B9B82FA-C4E8-4B0B-BA87-B438C2ED232C}" type="presOf" srcId="{7EA5C3DA-07D1-4967-AACF-1D6C22E9FD84}" destId="{362948BE-20CA-428A-8EEC-D9070A531240}" srcOrd="0" destOrd="1" presId="urn:microsoft.com/office/officeart/2005/8/layout/vList4"/>
    <dgm:cxn modelId="{4A78C8E6-C57B-44E1-B448-246A680C03F6}" type="presOf" srcId="{01E46531-8B7D-455B-9D8F-AE02633268A0}" destId="{0BA2DECC-5A34-4A22-BFD2-A37065D1761D}" srcOrd="1" destOrd="0" presId="urn:microsoft.com/office/officeart/2005/8/layout/vList4"/>
    <dgm:cxn modelId="{21298CAC-9519-4488-AEB0-A313B5DF1DD7}" type="presOf" srcId="{B92FF2C9-6E06-4B3D-9B04-4BC0822AC989}" destId="{0BA2DECC-5A34-4A22-BFD2-A37065D1761D}" srcOrd="1" destOrd="1" presId="urn:microsoft.com/office/officeart/2005/8/layout/vList4"/>
    <dgm:cxn modelId="{F5484EFD-3F35-4446-B56D-DA27135A5497}" type="presOf" srcId="{793ED2B5-6ED1-4778-A1FA-5F49CD52DE3E}" destId="{99521E0A-878D-4A80-9AF6-04BEF12FE4D9}" srcOrd="1" destOrd="2" presId="urn:microsoft.com/office/officeart/2005/8/layout/vList4"/>
    <dgm:cxn modelId="{87D964A1-7202-44CB-97CB-F24B659065CA}" type="presParOf" srcId="{0856AE18-3876-427B-A69E-291BDC38C67B}" destId="{5DA2465C-35E2-4DD1-BEA4-8F4BCC800B42}" srcOrd="0" destOrd="0" presId="urn:microsoft.com/office/officeart/2005/8/layout/vList4"/>
    <dgm:cxn modelId="{97E023F6-A7EF-44CA-977F-B8682B962B01}" type="presParOf" srcId="{5DA2465C-35E2-4DD1-BEA4-8F4BCC800B42}" destId="{362948BE-20CA-428A-8EEC-D9070A531240}" srcOrd="0" destOrd="0" presId="urn:microsoft.com/office/officeart/2005/8/layout/vList4"/>
    <dgm:cxn modelId="{1AE13465-15F1-4702-84AC-43C4028CC946}" type="presParOf" srcId="{5DA2465C-35E2-4DD1-BEA4-8F4BCC800B42}" destId="{28CC9B74-4083-4443-8021-1839DE84D3D6}" srcOrd="1" destOrd="0" presId="urn:microsoft.com/office/officeart/2005/8/layout/vList4"/>
    <dgm:cxn modelId="{F802ADE4-FDA2-4C4B-9075-BA40442B90F1}" type="presParOf" srcId="{5DA2465C-35E2-4DD1-BEA4-8F4BCC800B42}" destId="{99521E0A-878D-4A80-9AF6-04BEF12FE4D9}" srcOrd="2" destOrd="0" presId="urn:microsoft.com/office/officeart/2005/8/layout/vList4"/>
    <dgm:cxn modelId="{0187C669-12B2-4CDB-A23D-ADF1FE654325}" type="presParOf" srcId="{0856AE18-3876-427B-A69E-291BDC38C67B}" destId="{1AE8FE48-0EC5-42FB-AA2D-C2AA8C0BEA7C}" srcOrd="1" destOrd="0" presId="urn:microsoft.com/office/officeart/2005/8/layout/vList4"/>
    <dgm:cxn modelId="{995E4DC8-6C14-47D1-913B-E7E96EB92CE7}" type="presParOf" srcId="{0856AE18-3876-427B-A69E-291BDC38C67B}" destId="{28397CE6-D192-483D-AA74-485C47C518BA}" srcOrd="2" destOrd="0" presId="urn:microsoft.com/office/officeart/2005/8/layout/vList4"/>
    <dgm:cxn modelId="{7BD1128D-EC8C-42EF-A241-F60F453B78C1}" type="presParOf" srcId="{28397CE6-D192-483D-AA74-485C47C518BA}" destId="{D41DFE2E-214F-48AC-9B7E-766C4FDBA97D}" srcOrd="0" destOrd="0" presId="urn:microsoft.com/office/officeart/2005/8/layout/vList4"/>
    <dgm:cxn modelId="{3F008BE1-AB1E-41FE-B39A-48A1B1DB3963}" type="presParOf" srcId="{28397CE6-D192-483D-AA74-485C47C518BA}" destId="{2D9CE954-571C-49BD-8580-88E3CC78D7CF}" srcOrd="1" destOrd="0" presId="urn:microsoft.com/office/officeart/2005/8/layout/vList4"/>
    <dgm:cxn modelId="{200B76B7-C294-40F0-8438-87C2176BE50D}" type="presParOf" srcId="{28397CE6-D192-483D-AA74-485C47C518BA}" destId="{0BA2DECC-5A34-4A22-BFD2-A37065D1761D}" srcOrd="2" destOrd="0" presId="urn:microsoft.com/office/officeart/2005/8/layout/vList4"/>
    <dgm:cxn modelId="{90DF6569-4B28-48A1-8511-12FDC8B41FF4}" type="presParOf" srcId="{0856AE18-3876-427B-A69E-291BDC38C67B}" destId="{DFCD197C-0CB7-4A1D-A111-1CC5EA836608}" srcOrd="3" destOrd="0" presId="urn:microsoft.com/office/officeart/2005/8/layout/vList4"/>
    <dgm:cxn modelId="{BD5CDE28-6F0D-4F81-A010-2B09315E4155}" type="presParOf" srcId="{0856AE18-3876-427B-A69E-291BDC38C67B}" destId="{0ED801D1-D629-48BE-92FB-8BEF6262B92B}" srcOrd="4" destOrd="0" presId="urn:microsoft.com/office/officeart/2005/8/layout/vList4"/>
    <dgm:cxn modelId="{4401C9E6-C444-42D9-8E87-B08527C22CA3}" type="presParOf" srcId="{0ED801D1-D629-48BE-92FB-8BEF6262B92B}" destId="{826F9C7D-9846-4D4B-99AC-FC5E2D7B8574}" srcOrd="0" destOrd="0" presId="urn:microsoft.com/office/officeart/2005/8/layout/vList4"/>
    <dgm:cxn modelId="{138321F8-C27A-4D95-90A1-F800547C6C3A}" type="presParOf" srcId="{0ED801D1-D629-48BE-92FB-8BEF6262B92B}" destId="{8945E9AF-ED0E-4334-BEAD-2BE805C5430B}" srcOrd="1" destOrd="0" presId="urn:microsoft.com/office/officeart/2005/8/layout/vList4"/>
    <dgm:cxn modelId="{ABCBCFA7-CEE7-4343-A459-3EC2A5663739}" type="presParOf" srcId="{0ED801D1-D629-48BE-92FB-8BEF6262B92B}" destId="{BCBF81FA-D3CB-467C-9F6F-CC8D5935FDA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21CAEB-B3EA-41FB-834A-9F112622FB87}"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s-MX"/>
        </a:p>
      </dgm:t>
    </dgm:pt>
    <dgm:pt modelId="{CDEA6977-23D1-46D2-BE6D-1919B26A223D}">
      <dgm:prSet phldrT="[Texto]"/>
      <dgm:spPr>
        <a:xfrm>
          <a:off x="0" y="0"/>
          <a:ext cx="8064896" cy="1094474"/>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Juguete artesanal de Michoacán </a:t>
          </a:r>
          <a:r>
            <a:rPr lang="es-MX" dirty="0" err="1" smtClean="0">
              <a:solidFill>
                <a:sysClr val="window" lastClr="FFFFFF"/>
              </a:solidFill>
              <a:latin typeface="Constantia"/>
              <a:ea typeface="+mn-ea"/>
              <a:cs typeface="+mn-cs"/>
            </a:rPr>
            <a:t>Sapichu</a:t>
          </a:r>
          <a:r>
            <a:rPr lang="es-MX" dirty="0" smtClean="0">
              <a:solidFill>
                <a:sysClr val="window" lastClr="FFFFFF"/>
              </a:solidFill>
              <a:latin typeface="Constantia"/>
              <a:ea typeface="+mn-ea"/>
              <a:cs typeface="+mn-cs"/>
            </a:rPr>
            <a:t> Región de Origen</a:t>
          </a:r>
          <a:endParaRPr lang="es-MX" dirty="0">
            <a:solidFill>
              <a:sysClr val="window" lastClr="FFFFFF"/>
            </a:solidFill>
            <a:latin typeface="Constantia"/>
            <a:ea typeface="+mn-ea"/>
            <a:cs typeface="+mn-cs"/>
          </a:endParaRPr>
        </a:p>
      </dgm:t>
    </dgm:pt>
    <dgm:pt modelId="{D48335FC-8774-4734-9577-1A5278D0EBF2}" type="parTrans" cxnId="{6034D056-D7BB-4E48-9C7A-5DE73EE2703A}">
      <dgm:prSet/>
      <dgm:spPr/>
      <dgm:t>
        <a:bodyPr/>
        <a:lstStyle/>
        <a:p>
          <a:endParaRPr lang="es-MX"/>
        </a:p>
      </dgm:t>
    </dgm:pt>
    <dgm:pt modelId="{E33B656D-BBDE-45D6-86CF-062DC01162C1}" type="sibTrans" cxnId="{6034D056-D7BB-4E48-9C7A-5DE73EE2703A}">
      <dgm:prSet/>
      <dgm:spPr/>
      <dgm:t>
        <a:bodyPr/>
        <a:lstStyle/>
        <a:p>
          <a:endParaRPr lang="es-MX"/>
        </a:p>
      </dgm:t>
    </dgm:pt>
    <dgm:pt modelId="{EF889BC5-529C-4481-9587-DB6A15EDB142}">
      <dgm:prSet phldrT="[Texto]"/>
      <dgm:spPr>
        <a:xfrm>
          <a:off x="0" y="0"/>
          <a:ext cx="8064896" cy="1094474"/>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Giro: Juguetes de madera</a:t>
          </a:r>
          <a:endParaRPr lang="es-MX" dirty="0">
            <a:solidFill>
              <a:sysClr val="window" lastClr="FFFFFF"/>
            </a:solidFill>
            <a:latin typeface="Constantia"/>
            <a:ea typeface="+mn-ea"/>
            <a:cs typeface="+mn-cs"/>
          </a:endParaRPr>
        </a:p>
      </dgm:t>
    </dgm:pt>
    <dgm:pt modelId="{765D74DD-2A45-4BBE-AD46-CE8532620983}" type="parTrans" cxnId="{4E37F224-AB95-4677-A752-BA59FE756F2B}">
      <dgm:prSet/>
      <dgm:spPr/>
      <dgm:t>
        <a:bodyPr/>
        <a:lstStyle/>
        <a:p>
          <a:endParaRPr lang="es-MX"/>
        </a:p>
      </dgm:t>
    </dgm:pt>
    <dgm:pt modelId="{3C5386C8-BE52-4212-964B-29CD5575FF7E}" type="sibTrans" cxnId="{4E37F224-AB95-4677-A752-BA59FE756F2B}">
      <dgm:prSet/>
      <dgm:spPr/>
      <dgm:t>
        <a:bodyPr/>
        <a:lstStyle/>
        <a:p>
          <a:endParaRPr lang="es-MX"/>
        </a:p>
      </dgm:t>
    </dgm:pt>
    <dgm:pt modelId="{8D539812-E435-4CE4-BF5A-5F7D65FF587F}">
      <dgm:prSet phldrT="[Texto]"/>
      <dgm:spPr>
        <a:xfrm>
          <a:off x="0" y="0"/>
          <a:ext cx="8064896" cy="1094474"/>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Número de Socios: 60</a:t>
          </a:r>
          <a:endParaRPr lang="es-MX" dirty="0">
            <a:solidFill>
              <a:sysClr val="window" lastClr="FFFFFF"/>
            </a:solidFill>
            <a:latin typeface="Constantia"/>
            <a:ea typeface="+mn-ea"/>
            <a:cs typeface="+mn-cs"/>
          </a:endParaRPr>
        </a:p>
      </dgm:t>
    </dgm:pt>
    <dgm:pt modelId="{657A15F2-08D7-41B8-A847-2CEFA069125A}" type="parTrans" cxnId="{C34FA64C-1A0F-44DC-A5D3-5171EE42D921}">
      <dgm:prSet/>
      <dgm:spPr/>
      <dgm:t>
        <a:bodyPr/>
        <a:lstStyle/>
        <a:p>
          <a:endParaRPr lang="es-MX"/>
        </a:p>
      </dgm:t>
    </dgm:pt>
    <dgm:pt modelId="{F1F98862-1E44-4798-9A25-1630CADC4FFE}" type="sibTrans" cxnId="{C34FA64C-1A0F-44DC-A5D3-5171EE42D921}">
      <dgm:prSet/>
      <dgm:spPr/>
      <dgm:t>
        <a:bodyPr/>
        <a:lstStyle/>
        <a:p>
          <a:endParaRPr lang="es-MX"/>
        </a:p>
      </dgm:t>
    </dgm:pt>
    <dgm:pt modelId="{71CB543F-2AC7-4608-BB4A-C55506318376}">
      <dgm:prSet phldrT="[Texto]"/>
      <dgm:spPr>
        <a:xfrm>
          <a:off x="0" y="1222745"/>
          <a:ext cx="8064896" cy="1282712"/>
        </a:xfrm>
        <a:prstGeom prst="roundRect">
          <a:avLst>
            <a:gd name="adj" fmla="val 10000"/>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gm:spPr>
      <dgm:t>
        <a:bodyPr/>
        <a:lstStyle/>
        <a:p>
          <a:r>
            <a:rPr lang="es-MX" b="0" dirty="0" err="1" smtClean="0">
              <a:solidFill>
                <a:sysClr val="window" lastClr="FFFFFF"/>
              </a:solidFill>
              <a:latin typeface="Constantia"/>
              <a:ea typeface="+mn-ea"/>
              <a:cs typeface="+mn-cs"/>
            </a:rPr>
            <a:t>Zaapache</a:t>
          </a:r>
          <a:r>
            <a:rPr lang="es-MX" b="0" dirty="0" smtClean="0">
              <a:solidFill>
                <a:sysClr val="window" lastClr="FFFFFF"/>
              </a:solidFill>
              <a:latin typeface="Constantia"/>
              <a:ea typeface="+mn-ea"/>
              <a:cs typeface="+mn-cs"/>
            </a:rPr>
            <a:t> Cántaro Tierra, Talento y Cultura, San </a:t>
          </a:r>
          <a:r>
            <a:rPr lang="es-MX" b="0" dirty="0" err="1" smtClean="0">
              <a:solidFill>
                <a:sysClr val="window" lastClr="FFFFFF"/>
              </a:solidFill>
              <a:latin typeface="Constantia"/>
              <a:ea typeface="+mn-ea"/>
              <a:cs typeface="+mn-cs"/>
            </a:rPr>
            <a:t>Barloto</a:t>
          </a:r>
          <a:r>
            <a:rPr lang="es-MX" b="0" dirty="0" smtClean="0">
              <a:solidFill>
                <a:sysClr val="window" lastClr="FFFFFF"/>
              </a:solidFill>
              <a:latin typeface="Constantia"/>
              <a:ea typeface="+mn-ea"/>
              <a:cs typeface="+mn-cs"/>
            </a:rPr>
            <a:t> </a:t>
          </a:r>
          <a:r>
            <a:rPr lang="es-MX" b="0" dirty="0" err="1" smtClean="0">
              <a:solidFill>
                <a:sysClr val="window" lastClr="FFFFFF"/>
              </a:solidFill>
              <a:latin typeface="Constantia"/>
              <a:ea typeface="+mn-ea"/>
              <a:cs typeface="+mn-cs"/>
            </a:rPr>
            <a:t>Coyotepec</a:t>
          </a:r>
          <a:r>
            <a:rPr lang="es-MX" b="0" dirty="0" smtClean="0">
              <a:solidFill>
                <a:sysClr val="window" lastClr="FFFFFF"/>
              </a:solidFill>
              <a:latin typeface="Constantia"/>
              <a:ea typeface="+mn-ea"/>
              <a:cs typeface="+mn-cs"/>
            </a:rPr>
            <a:t>, Oaxaca</a:t>
          </a:r>
          <a:endParaRPr lang="es-MX" b="0" dirty="0">
            <a:solidFill>
              <a:sysClr val="window" lastClr="FFFFFF"/>
            </a:solidFill>
            <a:latin typeface="Constantia"/>
            <a:ea typeface="+mn-ea"/>
            <a:cs typeface="+mn-cs"/>
          </a:endParaRPr>
        </a:p>
      </dgm:t>
    </dgm:pt>
    <dgm:pt modelId="{3C98CE68-18E9-41A9-B687-2CB4FF4BF542}" type="parTrans" cxnId="{C96013C8-99F1-45B3-8ABD-C5366EDF119D}">
      <dgm:prSet/>
      <dgm:spPr/>
      <dgm:t>
        <a:bodyPr/>
        <a:lstStyle/>
        <a:p>
          <a:endParaRPr lang="es-MX"/>
        </a:p>
      </dgm:t>
    </dgm:pt>
    <dgm:pt modelId="{F0EBDF68-6EAB-47B3-AFE4-8D3E0445A42D}" type="sibTrans" cxnId="{C96013C8-99F1-45B3-8ABD-C5366EDF119D}">
      <dgm:prSet/>
      <dgm:spPr/>
      <dgm:t>
        <a:bodyPr/>
        <a:lstStyle/>
        <a:p>
          <a:endParaRPr lang="es-MX"/>
        </a:p>
      </dgm:t>
    </dgm:pt>
    <dgm:pt modelId="{79EE68D0-7127-4E68-BAF7-7145F4F47BDF}">
      <dgm:prSet phldrT="[Texto]"/>
      <dgm:spPr>
        <a:xfrm>
          <a:off x="0" y="1222745"/>
          <a:ext cx="8064896" cy="1282712"/>
        </a:xfrm>
        <a:prstGeom prst="roundRect">
          <a:avLst>
            <a:gd name="adj" fmla="val 10000"/>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Giro: Vasijas y figuras de barro negro</a:t>
          </a:r>
          <a:endParaRPr lang="es-MX" dirty="0">
            <a:solidFill>
              <a:sysClr val="window" lastClr="FFFFFF"/>
            </a:solidFill>
            <a:latin typeface="Constantia"/>
            <a:ea typeface="+mn-ea"/>
            <a:cs typeface="+mn-cs"/>
          </a:endParaRPr>
        </a:p>
      </dgm:t>
    </dgm:pt>
    <dgm:pt modelId="{9780E1C2-4A42-494C-A3AC-14E207B06362}" type="parTrans" cxnId="{E482C5ED-0129-4808-A2B2-2BEE589789F6}">
      <dgm:prSet/>
      <dgm:spPr/>
      <dgm:t>
        <a:bodyPr/>
        <a:lstStyle/>
        <a:p>
          <a:endParaRPr lang="es-MX"/>
        </a:p>
      </dgm:t>
    </dgm:pt>
    <dgm:pt modelId="{C954F182-AD33-4F7C-A3A1-3D9C2EE8C76E}" type="sibTrans" cxnId="{E482C5ED-0129-4808-A2B2-2BEE589789F6}">
      <dgm:prSet/>
      <dgm:spPr/>
      <dgm:t>
        <a:bodyPr/>
        <a:lstStyle/>
        <a:p>
          <a:endParaRPr lang="es-MX"/>
        </a:p>
      </dgm:t>
    </dgm:pt>
    <dgm:pt modelId="{CE41CE4C-DE86-4D64-A0ED-C98A57B49D50}">
      <dgm:prSet phldrT="[Texto]"/>
      <dgm:spPr>
        <a:xfrm>
          <a:off x="0" y="1222745"/>
          <a:ext cx="8064896" cy="1282712"/>
        </a:xfrm>
        <a:prstGeom prst="roundRect">
          <a:avLst>
            <a:gd name="adj" fmla="val 10000"/>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Número de Socios: 169</a:t>
          </a:r>
          <a:endParaRPr lang="es-MX" dirty="0">
            <a:solidFill>
              <a:sysClr val="window" lastClr="FFFFFF"/>
            </a:solidFill>
            <a:latin typeface="Constantia"/>
            <a:ea typeface="+mn-ea"/>
            <a:cs typeface="+mn-cs"/>
          </a:endParaRPr>
        </a:p>
      </dgm:t>
    </dgm:pt>
    <dgm:pt modelId="{95C28810-B5C5-490C-9188-C53CC6BB1886}" type="parTrans" cxnId="{39675AD4-263F-497E-AE38-BEAA7036F681}">
      <dgm:prSet/>
      <dgm:spPr/>
      <dgm:t>
        <a:bodyPr/>
        <a:lstStyle/>
        <a:p>
          <a:endParaRPr lang="es-MX"/>
        </a:p>
      </dgm:t>
    </dgm:pt>
    <dgm:pt modelId="{25974DC4-C121-469B-8790-2348D55632F3}" type="sibTrans" cxnId="{39675AD4-263F-497E-AE38-BEAA7036F681}">
      <dgm:prSet/>
      <dgm:spPr/>
      <dgm:t>
        <a:bodyPr/>
        <a:lstStyle/>
        <a:p>
          <a:endParaRPr lang="es-MX"/>
        </a:p>
      </dgm:t>
    </dgm:pt>
    <dgm:pt modelId="{F0EEE9F5-17C4-48B7-B5D8-F7686E4B8599}">
      <dgm:prSet phldrT="[Texto]"/>
      <dgm:spPr>
        <a:xfrm>
          <a:off x="0" y="2633730"/>
          <a:ext cx="8064896" cy="1282712"/>
        </a:xfrm>
        <a:prstGeom prst="roundRect">
          <a:avLst>
            <a:gd name="adj" fmla="val 100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r>
            <a:rPr lang="es-MX" dirty="0" err="1" smtClean="0">
              <a:solidFill>
                <a:sysClr val="window" lastClr="FFFFFF"/>
              </a:solidFill>
              <a:latin typeface="Constantia"/>
              <a:ea typeface="+mn-ea"/>
              <a:cs typeface="+mn-cs"/>
            </a:rPr>
            <a:t>Meyá</a:t>
          </a:r>
          <a:r>
            <a:rPr lang="es-MX" dirty="0" smtClean="0">
              <a:solidFill>
                <a:sysClr val="window" lastClr="FFFFFF"/>
              </a:solidFill>
              <a:latin typeface="Constantia"/>
              <a:ea typeface="+mn-ea"/>
              <a:cs typeface="+mn-cs"/>
            </a:rPr>
            <a:t>-Che artesanía torneada </a:t>
          </a:r>
          <a:r>
            <a:rPr lang="es-MX" dirty="0" err="1" smtClean="0">
              <a:solidFill>
                <a:sysClr val="window" lastClr="FFFFFF"/>
              </a:solidFill>
              <a:latin typeface="Constantia"/>
              <a:ea typeface="+mn-ea"/>
              <a:cs typeface="+mn-cs"/>
            </a:rPr>
            <a:t>Dzityá</a:t>
          </a:r>
          <a:r>
            <a:rPr lang="es-MX" dirty="0" smtClean="0">
              <a:solidFill>
                <a:sysClr val="window" lastClr="FFFFFF"/>
              </a:solidFill>
              <a:latin typeface="Constantia"/>
              <a:ea typeface="+mn-ea"/>
              <a:cs typeface="+mn-cs"/>
            </a:rPr>
            <a:t>, Yucatán</a:t>
          </a:r>
          <a:endParaRPr lang="es-MX" dirty="0">
            <a:solidFill>
              <a:sysClr val="window" lastClr="FFFFFF"/>
            </a:solidFill>
            <a:latin typeface="Constantia"/>
            <a:ea typeface="+mn-ea"/>
            <a:cs typeface="+mn-cs"/>
          </a:endParaRPr>
        </a:p>
      </dgm:t>
    </dgm:pt>
    <dgm:pt modelId="{2F195208-67A3-4187-B37B-ADDBBDC89C82}" type="parTrans" cxnId="{93292251-62EC-4CA7-8B22-08BDC187427D}">
      <dgm:prSet/>
      <dgm:spPr/>
      <dgm:t>
        <a:bodyPr/>
        <a:lstStyle/>
        <a:p>
          <a:endParaRPr lang="es-MX"/>
        </a:p>
      </dgm:t>
    </dgm:pt>
    <dgm:pt modelId="{4EA388B5-FAC9-4737-9A89-649C6DCA5D48}" type="sibTrans" cxnId="{93292251-62EC-4CA7-8B22-08BDC187427D}">
      <dgm:prSet/>
      <dgm:spPr/>
      <dgm:t>
        <a:bodyPr/>
        <a:lstStyle/>
        <a:p>
          <a:endParaRPr lang="es-MX"/>
        </a:p>
      </dgm:t>
    </dgm:pt>
    <dgm:pt modelId="{FE344A33-B5EA-4ECC-8BEE-DB96DECC43DC}">
      <dgm:prSet phldrT="[Texto]"/>
      <dgm:spPr>
        <a:xfrm>
          <a:off x="0" y="2633730"/>
          <a:ext cx="8064896" cy="1282712"/>
        </a:xfrm>
        <a:prstGeom prst="roundRect">
          <a:avLst>
            <a:gd name="adj" fmla="val 100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Giro: Productos elaborados con maderas finas</a:t>
          </a:r>
          <a:endParaRPr lang="es-MX" dirty="0">
            <a:solidFill>
              <a:sysClr val="window" lastClr="FFFFFF"/>
            </a:solidFill>
            <a:latin typeface="Constantia"/>
            <a:ea typeface="+mn-ea"/>
            <a:cs typeface="+mn-cs"/>
          </a:endParaRPr>
        </a:p>
      </dgm:t>
    </dgm:pt>
    <dgm:pt modelId="{2F29281A-EC75-4680-97C3-3A0165DA24AF}" type="parTrans" cxnId="{8ABF0A07-9478-4A43-8407-A52E965B69B4}">
      <dgm:prSet/>
      <dgm:spPr/>
      <dgm:t>
        <a:bodyPr/>
        <a:lstStyle/>
        <a:p>
          <a:endParaRPr lang="es-MX"/>
        </a:p>
      </dgm:t>
    </dgm:pt>
    <dgm:pt modelId="{3ED8EFC8-EFAE-4EBC-A76B-CE88F1FB6C4F}" type="sibTrans" cxnId="{8ABF0A07-9478-4A43-8407-A52E965B69B4}">
      <dgm:prSet/>
      <dgm:spPr/>
      <dgm:t>
        <a:bodyPr/>
        <a:lstStyle/>
        <a:p>
          <a:endParaRPr lang="es-MX"/>
        </a:p>
      </dgm:t>
    </dgm:pt>
    <dgm:pt modelId="{04ADDBEA-00CE-4B75-875D-01AE8758B24F}">
      <dgm:prSet phldrT="[Texto]"/>
      <dgm:spPr>
        <a:xfrm>
          <a:off x="0" y="2633730"/>
          <a:ext cx="8064896" cy="1282712"/>
        </a:xfrm>
        <a:prstGeom prst="roundRect">
          <a:avLst>
            <a:gd name="adj" fmla="val 100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Número de Socios:  101</a:t>
          </a:r>
          <a:endParaRPr lang="es-MX" dirty="0">
            <a:solidFill>
              <a:sysClr val="window" lastClr="FFFFFF"/>
            </a:solidFill>
            <a:latin typeface="Constantia"/>
            <a:ea typeface="+mn-ea"/>
            <a:cs typeface="+mn-cs"/>
          </a:endParaRPr>
        </a:p>
      </dgm:t>
    </dgm:pt>
    <dgm:pt modelId="{175E9E01-F067-48B7-867C-627D1DBBC23C}" type="parTrans" cxnId="{6B95B97A-F854-43BE-86D8-4CBB42794F85}">
      <dgm:prSet/>
      <dgm:spPr/>
      <dgm:t>
        <a:bodyPr/>
        <a:lstStyle/>
        <a:p>
          <a:endParaRPr lang="es-MX"/>
        </a:p>
      </dgm:t>
    </dgm:pt>
    <dgm:pt modelId="{FD3BBF4F-02B8-4E27-850E-06A5887A289E}" type="sibTrans" cxnId="{6B95B97A-F854-43BE-86D8-4CBB42794F85}">
      <dgm:prSet/>
      <dgm:spPr/>
      <dgm:t>
        <a:bodyPr/>
        <a:lstStyle/>
        <a:p>
          <a:endParaRPr lang="es-MX"/>
        </a:p>
      </dgm:t>
    </dgm:pt>
    <dgm:pt modelId="{5ED07F6F-1ACD-4753-8AE5-3BFC3FBCA06E}">
      <dgm:prSet/>
      <dgm:spPr>
        <a:xfrm>
          <a:off x="0" y="4044714"/>
          <a:ext cx="8064896" cy="1282712"/>
        </a:xfrm>
        <a:prstGeom prst="roundRect">
          <a:avLst>
            <a:gd name="adj" fmla="val 10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r>
            <a:rPr lang="es-MX" dirty="0" err="1" smtClean="0">
              <a:solidFill>
                <a:sysClr val="window" lastClr="FFFFFF"/>
              </a:solidFill>
              <a:latin typeface="Constantia"/>
              <a:ea typeface="+mn-ea"/>
              <a:cs typeface="+mn-cs"/>
            </a:rPr>
            <a:t>Arrajez</a:t>
          </a:r>
          <a:r>
            <a:rPr lang="es-MX" dirty="0" smtClean="0">
              <a:solidFill>
                <a:sysClr val="window" lastClr="FFFFFF"/>
              </a:solidFill>
              <a:latin typeface="Constantia"/>
              <a:ea typeface="+mn-ea"/>
              <a:cs typeface="+mn-cs"/>
            </a:rPr>
            <a:t> Arracadas Jerezanas</a:t>
          </a:r>
        </a:p>
        <a:p>
          <a:r>
            <a:rPr lang="es-MX" dirty="0" smtClean="0">
              <a:solidFill>
                <a:sysClr val="window" lastClr="FFFFFF"/>
              </a:solidFill>
              <a:latin typeface="Constantia"/>
              <a:ea typeface="+mn-ea"/>
              <a:cs typeface="+mn-cs"/>
            </a:rPr>
            <a:t>Giro: Arracadas con la técnica de filigrana en plata</a:t>
          </a:r>
        </a:p>
        <a:p>
          <a:r>
            <a:rPr lang="es-MX" dirty="0" smtClean="0">
              <a:solidFill>
                <a:sysClr val="window" lastClr="FFFFFF"/>
              </a:solidFill>
              <a:latin typeface="Constantia"/>
              <a:ea typeface="+mn-ea"/>
              <a:cs typeface="+mn-cs"/>
            </a:rPr>
            <a:t>Número de Socios:  11</a:t>
          </a:r>
        </a:p>
      </dgm:t>
    </dgm:pt>
    <dgm:pt modelId="{4C9D06FF-F624-4BA0-ACBD-17D9719940C2}" type="parTrans" cxnId="{11FCBD64-6C9F-48EA-9FCF-4BBF088FE32E}">
      <dgm:prSet/>
      <dgm:spPr/>
      <dgm:t>
        <a:bodyPr/>
        <a:lstStyle/>
        <a:p>
          <a:endParaRPr lang="es-MX"/>
        </a:p>
      </dgm:t>
    </dgm:pt>
    <dgm:pt modelId="{16D1B821-48F2-4809-ADC5-B9404A275E90}" type="sibTrans" cxnId="{11FCBD64-6C9F-48EA-9FCF-4BBF088FE32E}">
      <dgm:prSet/>
      <dgm:spPr/>
      <dgm:t>
        <a:bodyPr/>
        <a:lstStyle/>
        <a:p>
          <a:endParaRPr lang="es-MX"/>
        </a:p>
      </dgm:t>
    </dgm:pt>
    <dgm:pt modelId="{DFA281C0-2B7D-4322-BE4D-1CD2027C1CBC}">
      <dgm:prSet/>
      <dgm:spPr>
        <a:xfrm>
          <a:off x="0" y="2633730"/>
          <a:ext cx="8064896" cy="1282712"/>
        </a:xfrm>
        <a:prstGeom prst="roundRect">
          <a:avLst>
            <a:gd name="adj" fmla="val 100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endParaRPr lang="es-MX" dirty="0">
            <a:solidFill>
              <a:sysClr val="window" lastClr="FFFFFF"/>
            </a:solidFill>
            <a:latin typeface="Constantia"/>
            <a:ea typeface="+mn-ea"/>
            <a:cs typeface="+mn-cs"/>
          </a:endParaRPr>
        </a:p>
      </dgm:t>
    </dgm:pt>
    <dgm:pt modelId="{D2B7F15B-5A27-4887-B536-CACA12709042}" type="parTrans" cxnId="{2EC2B823-0582-4081-BCF9-0E2888F902FA}">
      <dgm:prSet/>
      <dgm:spPr/>
      <dgm:t>
        <a:bodyPr/>
        <a:lstStyle/>
        <a:p>
          <a:endParaRPr lang="es-MX"/>
        </a:p>
      </dgm:t>
    </dgm:pt>
    <dgm:pt modelId="{57037297-9824-4A95-BF1D-5E0D4A436823}" type="sibTrans" cxnId="{2EC2B823-0582-4081-BCF9-0E2888F902FA}">
      <dgm:prSet/>
      <dgm:spPr/>
      <dgm:t>
        <a:bodyPr/>
        <a:lstStyle/>
        <a:p>
          <a:endParaRPr lang="es-MX"/>
        </a:p>
      </dgm:t>
    </dgm:pt>
    <dgm:pt modelId="{BF838283-4219-40AE-BA11-68D304EC5220}" type="pres">
      <dgm:prSet presAssocID="{BC21CAEB-B3EA-41FB-834A-9F112622FB87}" presName="linear" presStyleCnt="0">
        <dgm:presLayoutVars>
          <dgm:dir/>
          <dgm:resizeHandles val="exact"/>
        </dgm:presLayoutVars>
      </dgm:prSet>
      <dgm:spPr/>
      <dgm:t>
        <a:bodyPr/>
        <a:lstStyle/>
        <a:p>
          <a:endParaRPr lang="es-MX"/>
        </a:p>
      </dgm:t>
    </dgm:pt>
    <dgm:pt modelId="{1A5EA5CE-1128-4ECE-9D79-68565FBB0842}" type="pres">
      <dgm:prSet presAssocID="{CDEA6977-23D1-46D2-BE6D-1919B26A223D}" presName="comp" presStyleCnt="0"/>
      <dgm:spPr/>
    </dgm:pt>
    <dgm:pt modelId="{25403E9A-97C0-4FA8-B499-89E4E35EC838}" type="pres">
      <dgm:prSet presAssocID="{CDEA6977-23D1-46D2-BE6D-1919B26A223D}" presName="box" presStyleLbl="node1" presStyleIdx="0" presStyleCnt="4" custScaleY="85325" custLinFactNeighborX="129" custLinFactNeighborY="8399"/>
      <dgm:spPr/>
      <dgm:t>
        <a:bodyPr/>
        <a:lstStyle/>
        <a:p>
          <a:endParaRPr lang="es-MX"/>
        </a:p>
      </dgm:t>
    </dgm:pt>
    <dgm:pt modelId="{D42D15B4-EEF8-4E07-910F-72ADFB35AAA9}" type="pres">
      <dgm:prSet presAssocID="{CDEA6977-23D1-46D2-BE6D-1919B26A223D}" presName="img" presStyleLbl="fgImgPlace1" presStyleIdx="0" presStyleCnt="4" custScaleX="81072" custScaleY="78587"/>
      <dgm:spPr>
        <a:xfrm>
          <a:off x="280923" y="144019"/>
          <a:ext cx="1307674" cy="806436"/>
        </a:xfrm>
        <a:prstGeom prst="roundRect">
          <a:avLst>
            <a:gd name="adj" fmla="val 10000"/>
          </a:avLst>
        </a:prstGeom>
        <a:blipFill rotWithShape="1">
          <a:blip xmlns:r="http://schemas.openxmlformats.org/officeDocument/2006/relationships" r:embed="rId1"/>
          <a:stretch>
            <a:fillRect/>
          </a:stretch>
        </a:blipFill>
        <a:ln w="25400" cap="flat" cmpd="sng" algn="ctr">
          <a:noFill/>
          <a:prstDash val="solid"/>
        </a:ln>
        <a:effectLst/>
      </dgm:spPr>
      <dgm:t>
        <a:bodyPr/>
        <a:lstStyle/>
        <a:p>
          <a:endParaRPr lang="es-MX"/>
        </a:p>
      </dgm:t>
    </dgm:pt>
    <dgm:pt modelId="{32F9932C-7480-4CC9-B776-5C4F63C288BE}" type="pres">
      <dgm:prSet presAssocID="{CDEA6977-23D1-46D2-BE6D-1919B26A223D}" presName="text" presStyleLbl="node1" presStyleIdx="0" presStyleCnt="4">
        <dgm:presLayoutVars>
          <dgm:bulletEnabled val="1"/>
        </dgm:presLayoutVars>
      </dgm:prSet>
      <dgm:spPr/>
      <dgm:t>
        <a:bodyPr/>
        <a:lstStyle/>
        <a:p>
          <a:endParaRPr lang="es-MX"/>
        </a:p>
      </dgm:t>
    </dgm:pt>
    <dgm:pt modelId="{5A330508-5768-4178-BF4E-3F6F0BA48050}" type="pres">
      <dgm:prSet presAssocID="{E33B656D-BBDE-45D6-86CF-062DC01162C1}" presName="spacer" presStyleCnt="0"/>
      <dgm:spPr/>
    </dgm:pt>
    <dgm:pt modelId="{9492D123-59BA-444C-9548-FBD018B3B214}" type="pres">
      <dgm:prSet presAssocID="{71CB543F-2AC7-4608-BB4A-C55506318376}" presName="comp" presStyleCnt="0"/>
      <dgm:spPr/>
    </dgm:pt>
    <dgm:pt modelId="{7AA851A5-8AD4-404D-891C-817A49ED6343}" type="pres">
      <dgm:prSet presAssocID="{71CB543F-2AC7-4608-BB4A-C55506318376}" presName="box" presStyleLbl="node1" presStyleIdx="1" presStyleCnt="4" custLinFactNeighborY="5670"/>
      <dgm:spPr/>
      <dgm:t>
        <a:bodyPr/>
        <a:lstStyle/>
        <a:p>
          <a:endParaRPr lang="es-MX"/>
        </a:p>
      </dgm:t>
    </dgm:pt>
    <dgm:pt modelId="{79054639-7672-46F0-A949-77273C3862F7}" type="pres">
      <dgm:prSet presAssocID="{71CB543F-2AC7-4608-BB4A-C55506318376}" presName="img" presStyleLbl="fgImgPlace1" presStyleIdx="1" presStyleCnt="4" custScaleX="53738"/>
      <dgm:spPr>
        <a:xfrm>
          <a:off x="501369" y="1351017"/>
          <a:ext cx="866782" cy="1026170"/>
        </a:xfrm>
        <a:prstGeom prst="roundRect">
          <a:avLst>
            <a:gd name="adj" fmla="val 10000"/>
          </a:avLst>
        </a:prstGeom>
        <a:blipFill rotWithShape="1">
          <a:blip xmlns:r="http://schemas.openxmlformats.org/officeDocument/2006/relationships" r:embed="rId2"/>
          <a:stretch>
            <a:fillRect/>
          </a:stretch>
        </a:blipFill>
        <a:ln w="25400" cap="flat" cmpd="sng" algn="ctr">
          <a:noFill/>
          <a:prstDash val="solid"/>
        </a:ln>
        <a:effectLst/>
      </dgm:spPr>
      <dgm:t>
        <a:bodyPr/>
        <a:lstStyle/>
        <a:p>
          <a:endParaRPr lang="es-MX"/>
        </a:p>
      </dgm:t>
    </dgm:pt>
    <dgm:pt modelId="{081EB3A7-8AFF-4576-A708-DFFC8A370728}" type="pres">
      <dgm:prSet presAssocID="{71CB543F-2AC7-4608-BB4A-C55506318376}" presName="text" presStyleLbl="node1" presStyleIdx="1" presStyleCnt="4">
        <dgm:presLayoutVars>
          <dgm:bulletEnabled val="1"/>
        </dgm:presLayoutVars>
      </dgm:prSet>
      <dgm:spPr/>
      <dgm:t>
        <a:bodyPr/>
        <a:lstStyle/>
        <a:p>
          <a:endParaRPr lang="es-MX"/>
        </a:p>
      </dgm:t>
    </dgm:pt>
    <dgm:pt modelId="{8F3C7522-8E93-4A6B-8596-C6E176C5C6E8}" type="pres">
      <dgm:prSet presAssocID="{F0EBDF68-6EAB-47B3-AFE4-8D3E0445A42D}" presName="spacer" presStyleCnt="0"/>
      <dgm:spPr/>
    </dgm:pt>
    <dgm:pt modelId="{8EE932CD-CE07-4FC0-83C4-505E04EA6986}" type="pres">
      <dgm:prSet presAssocID="{F0EEE9F5-17C4-48B7-B5D8-F7686E4B8599}" presName="comp" presStyleCnt="0"/>
      <dgm:spPr/>
    </dgm:pt>
    <dgm:pt modelId="{A70D4BFD-D72B-4218-B6C9-987B1A1451A9}" type="pres">
      <dgm:prSet presAssocID="{F0EEE9F5-17C4-48B7-B5D8-F7686E4B8599}" presName="box" presStyleLbl="node1" presStyleIdx="2" presStyleCnt="4" custLinFactNeighborY="4050"/>
      <dgm:spPr/>
      <dgm:t>
        <a:bodyPr/>
        <a:lstStyle/>
        <a:p>
          <a:endParaRPr lang="es-MX"/>
        </a:p>
      </dgm:t>
    </dgm:pt>
    <dgm:pt modelId="{8FECC661-4E30-4DC8-81C0-1572A63B0CEC}" type="pres">
      <dgm:prSet presAssocID="{F0EEE9F5-17C4-48B7-B5D8-F7686E4B8599}" presName="img" presStyleLbl="fgImgPlace1" presStyleIdx="2" presStyleCnt="4" custScaleX="62333"/>
      <dgm:spPr>
        <a:xfrm>
          <a:off x="432051" y="2762001"/>
          <a:ext cx="1005418" cy="1026170"/>
        </a:xfrm>
        <a:prstGeom prst="roundRect">
          <a:avLst>
            <a:gd name="adj" fmla="val 10000"/>
          </a:avLst>
        </a:prstGeom>
        <a:blipFill rotWithShape="1">
          <a:blip xmlns:r="http://schemas.openxmlformats.org/officeDocument/2006/relationships" r:embed="rId3"/>
          <a:stretch>
            <a:fillRect/>
          </a:stretch>
        </a:blipFill>
        <a:ln w="25400" cap="flat" cmpd="sng" algn="ctr">
          <a:noFill/>
          <a:prstDash val="solid"/>
        </a:ln>
        <a:effectLst/>
      </dgm:spPr>
      <dgm:t>
        <a:bodyPr/>
        <a:lstStyle/>
        <a:p>
          <a:endParaRPr lang="es-MX"/>
        </a:p>
      </dgm:t>
    </dgm:pt>
    <dgm:pt modelId="{379ECA2E-E4F5-4E35-A6E8-DBBAB4BD973C}" type="pres">
      <dgm:prSet presAssocID="{F0EEE9F5-17C4-48B7-B5D8-F7686E4B8599}" presName="text" presStyleLbl="node1" presStyleIdx="2" presStyleCnt="4">
        <dgm:presLayoutVars>
          <dgm:bulletEnabled val="1"/>
        </dgm:presLayoutVars>
      </dgm:prSet>
      <dgm:spPr/>
      <dgm:t>
        <a:bodyPr/>
        <a:lstStyle/>
        <a:p>
          <a:endParaRPr lang="es-MX"/>
        </a:p>
      </dgm:t>
    </dgm:pt>
    <dgm:pt modelId="{4440800C-368D-4C38-8B89-52943D295D69}" type="pres">
      <dgm:prSet presAssocID="{4EA388B5-FAC9-4737-9A89-649C6DCA5D48}" presName="spacer" presStyleCnt="0"/>
      <dgm:spPr/>
    </dgm:pt>
    <dgm:pt modelId="{18BE37EE-B3C8-41B0-8524-9BD376C69024}" type="pres">
      <dgm:prSet presAssocID="{5ED07F6F-1ACD-4753-8AE5-3BFC3FBCA06E}" presName="comp" presStyleCnt="0"/>
      <dgm:spPr/>
    </dgm:pt>
    <dgm:pt modelId="{45EE3AB6-A274-4F64-AFC2-2467707FF4A4}" type="pres">
      <dgm:prSet presAssocID="{5ED07F6F-1ACD-4753-8AE5-3BFC3FBCA06E}" presName="box" presStyleLbl="node1" presStyleIdx="3" presStyleCnt="4"/>
      <dgm:spPr/>
      <dgm:t>
        <a:bodyPr/>
        <a:lstStyle/>
        <a:p>
          <a:endParaRPr lang="es-MX"/>
        </a:p>
      </dgm:t>
    </dgm:pt>
    <dgm:pt modelId="{9866EB5D-995D-418C-B079-AC7B35178F1E}" type="pres">
      <dgm:prSet presAssocID="{5ED07F6F-1ACD-4753-8AE5-3BFC3FBCA06E}" presName="img" presStyleLbl="fgImgPlace1" presStyleIdx="3" presStyleCnt="4" custScaleX="54287"/>
      <dgm:spPr>
        <a:xfrm>
          <a:off x="496941" y="4172985"/>
          <a:ext cx="875638" cy="1026170"/>
        </a:xfrm>
        <a:prstGeom prst="roundRect">
          <a:avLst>
            <a:gd name="adj" fmla="val 10000"/>
          </a:avLst>
        </a:prstGeom>
        <a:blipFill rotWithShape="1">
          <a:blip xmlns:r="http://schemas.openxmlformats.org/officeDocument/2006/relationships" r:embed="rId4"/>
          <a:stretch>
            <a:fillRect/>
          </a:stretch>
        </a:blipFill>
        <a:ln w="25400" cap="flat" cmpd="sng" algn="ctr">
          <a:noFill/>
          <a:prstDash val="solid"/>
        </a:ln>
        <a:effectLst/>
      </dgm:spPr>
      <dgm:t>
        <a:bodyPr/>
        <a:lstStyle/>
        <a:p>
          <a:endParaRPr lang="es-MX"/>
        </a:p>
      </dgm:t>
    </dgm:pt>
    <dgm:pt modelId="{8C8B4616-BE53-4866-AC69-95050F2D0A5B}" type="pres">
      <dgm:prSet presAssocID="{5ED07F6F-1ACD-4753-8AE5-3BFC3FBCA06E}" presName="text" presStyleLbl="node1" presStyleIdx="3" presStyleCnt="4">
        <dgm:presLayoutVars>
          <dgm:bulletEnabled val="1"/>
        </dgm:presLayoutVars>
      </dgm:prSet>
      <dgm:spPr/>
      <dgm:t>
        <a:bodyPr/>
        <a:lstStyle/>
        <a:p>
          <a:endParaRPr lang="es-MX"/>
        </a:p>
      </dgm:t>
    </dgm:pt>
  </dgm:ptLst>
  <dgm:cxnLst>
    <dgm:cxn modelId="{6B91D5F6-3F6B-4472-A000-48A6CC932FED}" type="presOf" srcId="{71CB543F-2AC7-4608-BB4A-C55506318376}" destId="{081EB3A7-8AFF-4576-A708-DFFC8A370728}" srcOrd="1" destOrd="0" presId="urn:microsoft.com/office/officeart/2005/8/layout/vList4"/>
    <dgm:cxn modelId="{4832ED6E-39AF-41B1-87D3-3EAEFCEB73F8}" type="presOf" srcId="{8D539812-E435-4CE4-BF5A-5F7D65FF587F}" destId="{32F9932C-7480-4CC9-B776-5C4F63C288BE}" srcOrd="1" destOrd="2" presId="urn:microsoft.com/office/officeart/2005/8/layout/vList4"/>
    <dgm:cxn modelId="{D2605C34-66DE-4AF7-A7B7-387370807FB9}" type="presOf" srcId="{F0EEE9F5-17C4-48B7-B5D8-F7686E4B8599}" destId="{379ECA2E-E4F5-4E35-A6E8-DBBAB4BD973C}" srcOrd="1" destOrd="0" presId="urn:microsoft.com/office/officeart/2005/8/layout/vList4"/>
    <dgm:cxn modelId="{4E37F224-AB95-4677-A752-BA59FE756F2B}" srcId="{CDEA6977-23D1-46D2-BE6D-1919B26A223D}" destId="{EF889BC5-529C-4481-9587-DB6A15EDB142}" srcOrd="0" destOrd="0" parTransId="{765D74DD-2A45-4BBE-AD46-CE8532620983}" sibTransId="{3C5386C8-BE52-4212-964B-29CD5575FF7E}"/>
    <dgm:cxn modelId="{DCAA4D2B-72ED-4C5D-9789-0ABACDB7DD0F}" type="presOf" srcId="{79EE68D0-7127-4E68-BAF7-7145F4F47BDF}" destId="{7AA851A5-8AD4-404D-891C-817A49ED6343}" srcOrd="0" destOrd="1" presId="urn:microsoft.com/office/officeart/2005/8/layout/vList4"/>
    <dgm:cxn modelId="{C34FA64C-1A0F-44DC-A5D3-5171EE42D921}" srcId="{CDEA6977-23D1-46D2-BE6D-1919B26A223D}" destId="{8D539812-E435-4CE4-BF5A-5F7D65FF587F}" srcOrd="1" destOrd="0" parTransId="{657A15F2-08D7-41B8-A847-2CEFA069125A}" sibTransId="{F1F98862-1E44-4798-9A25-1630CADC4FFE}"/>
    <dgm:cxn modelId="{604CBC36-CF0D-4E3C-9F56-DD89A1AC524E}" type="presOf" srcId="{CE41CE4C-DE86-4D64-A0ED-C98A57B49D50}" destId="{7AA851A5-8AD4-404D-891C-817A49ED6343}" srcOrd="0" destOrd="2" presId="urn:microsoft.com/office/officeart/2005/8/layout/vList4"/>
    <dgm:cxn modelId="{F96D6431-CE5A-4479-A000-3CF6C82F248D}" type="presOf" srcId="{CDEA6977-23D1-46D2-BE6D-1919B26A223D}" destId="{25403E9A-97C0-4FA8-B499-89E4E35EC838}" srcOrd="0" destOrd="0" presId="urn:microsoft.com/office/officeart/2005/8/layout/vList4"/>
    <dgm:cxn modelId="{04DA267E-D024-420B-9035-2931A1711248}" type="presOf" srcId="{F0EEE9F5-17C4-48B7-B5D8-F7686E4B8599}" destId="{A70D4BFD-D72B-4218-B6C9-987B1A1451A9}" srcOrd="0" destOrd="0" presId="urn:microsoft.com/office/officeart/2005/8/layout/vList4"/>
    <dgm:cxn modelId="{F997C058-B5F6-48F9-B90C-F20F99E610C3}" type="presOf" srcId="{8D539812-E435-4CE4-BF5A-5F7D65FF587F}" destId="{25403E9A-97C0-4FA8-B499-89E4E35EC838}" srcOrd="0" destOrd="2" presId="urn:microsoft.com/office/officeart/2005/8/layout/vList4"/>
    <dgm:cxn modelId="{E482C5ED-0129-4808-A2B2-2BEE589789F6}" srcId="{71CB543F-2AC7-4608-BB4A-C55506318376}" destId="{79EE68D0-7127-4E68-BAF7-7145F4F47BDF}" srcOrd="0" destOrd="0" parTransId="{9780E1C2-4A42-494C-A3AC-14E207B06362}" sibTransId="{C954F182-AD33-4F7C-A3A1-3D9C2EE8C76E}"/>
    <dgm:cxn modelId="{39675AD4-263F-497E-AE38-BEAA7036F681}" srcId="{71CB543F-2AC7-4608-BB4A-C55506318376}" destId="{CE41CE4C-DE86-4D64-A0ED-C98A57B49D50}" srcOrd="1" destOrd="0" parTransId="{95C28810-B5C5-490C-9188-C53CC6BB1886}" sibTransId="{25974DC4-C121-469B-8790-2348D55632F3}"/>
    <dgm:cxn modelId="{11FCBD64-6C9F-48EA-9FCF-4BBF088FE32E}" srcId="{BC21CAEB-B3EA-41FB-834A-9F112622FB87}" destId="{5ED07F6F-1ACD-4753-8AE5-3BFC3FBCA06E}" srcOrd="3" destOrd="0" parTransId="{4C9D06FF-F624-4BA0-ACBD-17D9719940C2}" sibTransId="{16D1B821-48F2-4809-ADC5-B9404A275E90}"/>
    <dgm:cxn modelId="{95182A5B-4387-4C0F-873A-A68A6DDB9B75}" type="presOf" srcId="{79EE68D0-7127-4E68-BAF7-7145F4F47BDF}" destId="{081EB3A7-8AFF-4576-A708-DFFC8A370728}" srcOrd="1" destOrd="1" presId="urn:microsoft.com/office/officeart/2005/8/layout/vList4"/>
    <dgm:cxn modelId="{6B95B97A-F854-43BE-86D8-4CBB42794F85}" srcId="{F0EEE9F5-17C4-48B7-B5D8-F7686E4B8599}" destId="{04ADDBEA-00CE-4B75-875D-01AE8758B24F}" srcOrd="1" destOrd="0" parTransId="{175E9E01-F067-48B7-867C-627D1DBBC23C}" sibTransId="{FD3BBF4F-02B8-4E27-850E-06A5887A289E}"/>
    <dgm:cxn modelId="{38648543-8283-4137-B8DE-AF6EC703B607}" type="presOf" srcId="{04ADDBEA-00CE-4B75-875D-01AE8758B24F}" destId="{379ECA2E-E4F5-4E35-A6E8-DBBAB4BD973C}" srcOrd="1" destOrd="2" presId="urn:microsoft.com/office/officeart/2005/8/layout/vList4"/>
    <dgm:cxn modelId="{28B849C7-0BE4-4C78-A017-DC08F74F4D69}" type="presOf" srcId="{04ADDBEA-00CE-4B75-875D-01AE8758B24F}" destId="{A70D4BFD-D72B-4218-B6C9-987B1A1451A9}" srcOrd="0" destOrd="2" presId="urn:microsoft.com/office/officeart/2005/8/layout/vList4"/>
    <dgm:cxn modelId="{A75742F3-B12F-4A42-BCCB-135C73C91F2D}" type="presOf" srcId="{71CB543F-2AC7-4608-BB4A-C55506318376}" destId="{7AA851A5-8AD4-404D-891C-817A49ED6343}" srcOrd="0" destOrd="0" presId="urn:microsoft.com/office/officeart/2005/8/layout/vList4"/>
    <dgm:cxn modelId="{3967BB18-F07B-4DD8-96E8-A2A48BD7B06D}" type="presOf" srcId="{CDEA6977-23D1-46D2-BE6D-1919B26A223D}" destId="{32F9932C-7480-4CC9-B776-5C4F63C288BE}" srcOrd="1" destOrd="0" presId="urn:microsoft.com/office/officeart/2005/8/layout/vList4"/>
    <dgm:cxn modelId="{177B714E-E0E5-4A16-A7FD-B7A09248E834}" type="presOf" srcId="{5ED07F6F-1ACD-4753-8AE5-3BFC3FBCA06E}" destId="{45EE3AB6-A274-4F64-AFC2-2467707FF4A4}" srcOrd="0" destOrd="0" presId="urn:microsoft.com/office/officeart/2005/8/layout/vList4"/>
    <dgm:cxn modelId="{93292251-62EC-4CA7-8B22-08BDC187427D}" srcId="{BC21CAEB-B3EA-41FB-834A-9F112622FB87}" destId="{F0EEE9F5-17C4-48B7-B5D8-F7686E4B8599}" srcOrd="2" destOrd="0" parTransId="{2F195208-67A3-4187-B37B-ADDBBDC89C82}" sibTransId="{4EA388B5-FAC9-4737-9A89-649C6DCA5D48}"/>
    <dgm:cxn modelId="{59A47F8F-1953-4651-BBA6-C7A3C0DE981A}" type="presOf" srcId="{EF889BC5-529C-4481-9587-DB6A15EDB142}" destId="{32F9932C-7480-4CC9-B776-5C4F63C288BE}" srcOrd="1" destOrd="1" presId="urn:microsoft.com/office/officeart/2005/8/layout/vList4"/>
    <dgm:cxn modelId="{ABA88A0E-D77D-48D0-9433-2694D11731EE}" type="presOf" srcId="{DFA281C0-2B7D-4322-BE4D-1CD2027C1CBC}" destId="{379ECA2E-E4F5-4E35-A6E8-DBBAB4BD973C}" srcOrd="1" destOrd="3" presId="urn:microsoft.com/office/officeart/2005/8/layout/vList4"/>
    <dgm:cxn modelId="{C96013C8-99F1-45B3-8ABD-C5366EDF119D}" srcId="{BC21CAEB-B3EA-41FB-834A-9F112622FB87}" destId="{71CB543F-2AC7-4608-BB4A-C55506318376}" srcOrd="1" destOrd="0" parTransId="{3C98CE68-18E9-41A9-B687-2CB4FF4BF542}" sibTransId="{F0EBDF68-6EAB-47B3-AFE4-8D3E0445A42D}"/>
    <dgm:cxn modelId="{E694A906-31F8-4EE6-8869-43DBC971FA5E}" type="presOf" srcId="{BC21CAEB-B3EA-41FB-834A-9F112622FB87}" destId="{BF838283-4219-40AE-BA11-68D304EC5220}" srcOrd="0" destOrd="0" presId="urn:microsoft.com/office/officeart/2005/8/layout/vList4"/>
    <dgm:cxn modelId="{8793D3F0-211D-49B3-B851-48C482238CCC}" type="presOf" srcId="{CE41CE4C-DE86-4D64-A0ED-C98A57B49D50}" destId="{081EB3A7-8AFF-4576-A708-DFFC8A370728}" srcOrd="1" destOrd="2" presId="urn:microsoft.com/office/officeart/2005/8/layout/vList4"/>
    <dgm:cxn modelId="{2EC2B823-0582-4081-BCF9-0E2888F902FA}" srcId="{04ADDBEA-00CE-4B75-875D-01AE8758B24F}" destId="{DFA281C0-2B7D-4322-BE4D-1CD2027C1CBC}" srcOrd="0" destOrd="0" parTransId="{D2B7F15B-5A27-4887-B536-CACA12709042}" sibTransId="{57037297-9824-4A95-BF1D-5E0D4A436823}"/>
    <dgm:cxn modelId="{114B0D80-0FCF-45E1-A463-F7F84F059A8A}" type="presOf" srcId="{5ED07F6F-1ACD-4753-8AE5-3BFC3FBCA06E}" destId="{8C8B4616-BE53-4866-AC69-95050F2D0A5B}" srcOrd="1" destOrd="0" presId="urn:microsoft.com/office/officeart/2005/8/layout/vList4"/>
    <dgm:cxn modelId="{CB3DD638-1F5E-4CD5-96DB-BD2EA38E4D0F}" type="presOf" srcId="{EF889BC5-529C-4481-9587-DB6A15EDB142}" destId="{25403E9A-97C0-4FA8-B499-89E4E35EC838}" srcOrd="0" destOrd="1" presId="urn:microsoft.com/office/officeart/2005/8/layout/vList4"/>
    <dgm:cxn modelId="{6034D056-D7BB-4E48-9C7A-5DE73EE2703A}" srcId="{BC21CAEB-B3EA-41FB-834A-9F112622FB87}" destId="{CDEA6977-23D1-46D2-BE6D-1919B26A223D}" srcOrd="0" destOrd="0" parTransId="{D48335FC-8774-4734-9577-1A5278D0EBF2}" sibTransId="{E33B656D-BBDE-45D6-86CF-062DC01162C1}"/>
    <dgm:cxn modelId="{FD9FE609-5E3B-4D67-9CC8-76DACC807B6D}" type="presOf" srcId="{FE344A33-B5EA-4ECC-8BEE-DB96DECC43DC}" destId="{379ECA2E-E4F5-4E35-A6E8-DBBAB4BD973C}" srcOrd="1" destOrd="1" presId="urn:microsoft.com/office/officeart/2005/8/layout/vList4"/>
    <dgm:cxn modelId="{5D0BA68A-1769-4337-9440-F819C02D69C2}" type="presOf" srcId="{FE344A33-B5EA-4ECC-8BEE-DB96DECC43DC}" destId="{A70D4BFD-D72B-4218-B6C9-987B1A1451A9}" srcOrd="0" destOrd="1" presId="urn:microsoft.com/office/officeart/2005/8/layout/vList4"/>
    <dgm:cxn modelId="{3564AA66-F3E7-4D46-8BE0-BF5614ADB27E}" type="presOf" srcId="{DFA281C0-2B7D-4322-BE4D-1CD2027C1CBC}" destId="{A70D4BFD-D72B-4218-B6C9-987B1A1451A9}" srcOrd="0" destOrd="3" presId="urn:microsoft.com/office/officeart/2005/8/layout/vList4"/>
    <dgm:cxn modelId="{8ABF0A07-9478-4A43-8407-A52E965B69B4}" srcId="{F0EEE9F5-17C4-48B7-B5D8-F7686E4B8599}" destId="{FE344A33-B5EA-4ECC-8BEE-DB96DECC43DC}" srcOrd="0" destOrd="0" parTransId="{2F29281A-EC75-4680-97C3-3A0165DA24AF}" sibTransId="{3ED8EFC8-EFAE-4EBC-A76B-CE88F1FB6C4F}"/>
    <dgm:cxn modelId="{7BD512D3-0247-47D8-8A51-4B9B899B0DE3}" type="presParOf" srcId="{BF838283-4219-40AE-BA11-68D304EC5220}" destId="{1A5EA5CE-1128-4ECE-9D79-68565FBB0842}" srcOrd="0" destOrd="0" presId="urn:microsoft.com/office/officeart/2005/8/layout/vList4"/>
    <dgm:cxn modelId="{BCC65B8A-0B15-4DA1-862F-E646821806F9}" type="presParOf" srcId="{1A5EA5CE-1128-4ECE-9D79-68565FBB0842}" destId="{25403E9A-97C0-4FA8-B499-89E4E35EC838}" srcOrd="0" destOrd="0" presId="urn:microsoft.com/office/officeart/2005/8/layout/vList4"/>
    <dgm:cxn modelId="{A3B4C12F-46C0-4C05-9DB4-09881D6BF7E2}" type="presParOf" srcId="{1A5EA5CE-1128-4ECE-9D79-68565FBB0842}" destId="{D42D15B4-EEF8-4E07-910F-72ADFB35AAA9}" srcOrd="1" destOrd="0" presId="urn:microsoft.com/office/officeart/2005/8/layout/vList4"/>
    <dgm:cxn modelId="{0BA8D80E-C77F-4247-9F7A-8EDF684DDCDB}" type="presParOf" srcId="{1A5EA5CE-1128-4ECE-9D79-68565FBB0842}" destId="{32F9932C-7480-4CC9-B776-5C4F63C288BE}" srcOrd="2" destOrd="0" presId="urn:microsoft.com/office/officeart/2005/8/layout/vList4"/>
    <dgm:cxn modelId="{64B3CDCF-EFBC-41FE-8672-39DB2E69C5FB}" type="presParOf" srcId="{BF838283-4219-40AE-BA11-68D304EC5220}" destId="{5A330508-5768-4178-BF4E-3F6F0BA48050}" srcOrd="1" destOrd="0" presId="urn:microsoft.com/office/officeart/2005/8/layout/vList4"/>
    <dgm:cxn modelId="{04640E88-2DD9-4E1B-A8A5-392F5BCD815D}" type="presParOf" srcId="{BF838283-4219-40AE-BA11-68D304EC5220}" destId="{9492D123-59BA-444C-9548-FBD018B3B214}" srcOrd="2" destOrd="0" presId="urn:microsoft.com/office/officeart/2005/8/layout/vList4"/>
    <dgm:cxn modelId="{BD2FD523-C503-49DA-9D02-C177112D2FBA}" type="presParOf" srcId="{9492D123-59BA-444C-9548-FBD018B3B214}" destId="{7AA851A5-8AD4-404D-891C-817A49ED6343}" srcOrd="0" destOrd="0" presId="urn:microsoft.com/office/officeart/2005/8/layout/vList4"/>
    <dgm:cxn modelId="{617EA63B-6805-4462-901F-C4447100352E}" type="presParOf" srcId="{9492D123-59BA-444C-9548-FBD018B3B214}" destId="{79054639-7672-46F0-A949-77273C3862F7}" srcOrd="1" destOrd="0" presId="urn:microsoft.com/office/officeart/2005/8/layout/vList4"/>
    <dgm:cxn modelId="{A15B08B1-E503-4506-88E9-1354D07D43F7}" type="presParOf" srcId="{9492D123-59BA-444C-9548-FBD018B3B214}" destId="{081EB3A7-8AFF-4576-A708-DFFC8A370728}" srcOrd="2" destOrd="0" presId="urn:microsoft.com/office/officeart/2005/8/layout/vList4"/>
    <dgm:cxn modelId="{62290E91-4750-4AC7-9228-2992D5FD68EC}" type="presParOf" srcId="{BF838283-4219-40AE-BA11-68D304EC5220}" destId="{8F3C7522-8E93-4A6B-8596-C6E176C5C6E8}" srcOrd="3" destOrd="0" presId="urn:microsoft.com/office/officeart/2005/8/layout/vList4"/>
    <dgm:cxn modelId="{C39D79C9-9F68-448F-8040-9A0A707EED20}" type="presParOf" srcId="{BF838283-4219-40AE-BA11-68D304EC5220}" destId="{8EE932CD-CE07-4FC0-83C4-505E04EA6986}" srcOrd="4" destOrd="0" presId="urn:microsoft.com/office/officeart/2005/8/layout/vList4"/>
    <dgm:cxn modelId="{96786D73-032E-474D-8376-3238ECA0E275}" type="presParOf" srcId="{8EE932CD-CE07-4FC0-83C4-505E04EA6986}" destId="{A70D4BFD-D72B-4218-B6C9-987B1A1451A9}" srcOrd="0" destOrd="0" presId="urn:microsoft.com/office/officeart/2005/8/layout/vList4"/>
    <dgm:cxn modelId="{08059873-02B8-4313-8FD8-EC6C90E208C5}" type="presParOf" srcId="{8EE932CD-CE07-4FC0-83C4-505E04EA6986}" destId="{8FECC661-4E30-4DC8-81C0-1572A63B0CEC}" srcOrd="1" destOrd="0" presId="urn:microsoft.com/office/officeart/2005/8/layout/vList4"/>
    <dgm:cxn modelId="{38BCBF1D-C28E-4C51-A17D-3CABC42550CB}" type="presParOf" srcId="{8EE932CD-CE07-4FC0-83C4-505E04EA6986}" destId="{379ECA2E-E4F5-4E35-A6E8-DBBAB4BD973C}" srcOrd="2" destOrd="0" presId="urn:microsoft.com/office/officeart/2005/8/layout/vList4"/>
    <dgm:cxn modelId="{B8786126-FA1E-4404-91E9-10F106AF88DE}" type="presParOf" srcId="{BF838283-4219-40AE-BA11-68D304EC5220}" destId="{4440800C-368D-4C38-8B89-52943D295D69}" srcOrd="5" destOrd="0" presId="urn:microsoft.com/office/officeart/2005/8/layout/vList4"/>
    <dgm:cxn modelId="{625596B0-AABA-4790-B1EC-5D104FC26B05}" type="presParOf" srcId="{BF838283-4219-40AE-BA11-68D304EC5220}" destId="{18BE37EE-B3C8-41B0-8524-9BD376C69024}" srcOrd="6" destOrd="0" presId="urn:microsoft.com/office/officeart/2005/8/layout/vList4"/>
    <dgm:cxn modelId="{4F26F385-785E-4CE8-AF06-F46DCBFC57B0}" type="presParOf" srcId="{18BE37EE-B3C8-41B0-8524-9BD376C69024}" destId="{45EE3AB6-A274-4F64-AFC2-2467707FF4A4}" srcOrd="0" destOrd="0" presId="urn:microsoft.com/office/officeart/2005/8/layout/vList4"/>
    <dgm:cxn modelId="{59B1C89A-6E68-40C7-95D6-D3944E4E39F8}" type="presParOf" srcId="{18BE37EE-B3C8-41B0-8524-9BD376C69024}" destId="{9866EB5D-995D-418C-B079-AC7B35178F1E}" srcOrd="1" destOrd="0" presId="urn:microsoft.com/office/officeart/2005/8/layout/vList4"/>
    <dgm:cxn modelId="{D612756A-42BA-4C36-9C4A-4B2AD951D1FF}" type="presParOf" srcId="{18BE37EE-B3C8-41B0-8524-9BD376C69024}" destId="{8C8B4616-BE53-4866-AC69-95050F2D0A5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21CAEB-B3EA-41FB-834A-9F112622FB87}"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s-MX"/>
        </a:p>
      </dgm:t>
    </dgm:pt>
    <dgm:pt modelId="{CDEA6977-23D1-46D2-BE6D-1919B26A223D}">
      <dgm:prSet phldrT="[Texto]"/>
      <dgm:spPr>
        <a:xfrm>
          <a:off x="0" y="0"/>
          <a:ext cx="8064896" cy="1094474"/>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MX" dirty="0" err="1" smtClean="0">
              <a:solidFill>
                <a:sysClr val="window" lastClr="FFFFFF"/>
              </a:solidFill>
              <a:latin typeface="Constantia"/>
              <a:ea typeface="+mn-ea"/>
              <a:cs typeface="+mn-cs"/>
            </a:rPr>
            <a:t>Titlamachichihua</a:t>
          </a:r>
          <a:r>
            <a:rPr lang="es-MX" dirty="0" smtClean="0">
              <a:solidFill>
                <a:sysClr val="window" lastClr="FFFFFF"/>
              </a:solidFill>
              <a:latin typeface="Constantia"/>
              <a:ea typeface="+mn-ea"/>
              <a:cs typeface="+mn-cs"/>
            </a:rPr>
            <a:t> Lacas de </a:t>
          </a:r>
          <a:r>
            <a:rPr lang="es-MX" dirty="0" err="1" smtClean="0">
              <a:solidFill>
                <a:sysClr val="window" lastClr="FFFFFF"/>
              </a:solidFill>
              <a:latin typeface="Constantia"/>
              <a:ea typeface="+mn-ea"/>
              <a:cs typeface="+mn-cs"/>
            </a:rPr>
            <a:t>Temalacatzingo</a:t>
          </a:r>
          <a:r>
            <a:rPr lang="es-MX" dirty="0" smtClean="0">
              <a:solidFill>
                <a:sysClr val="window" lastClr="FFFFFF"/>
              </a:solidFill>
              <a:latin typeface="Constantia"/>
              <a:ea typeface="+mn-ea"/>
              <a:cs typeface="+mn-cs"/>
            </a:rPr>
            <a:t>, Guerrero</a:t>
          </a:r>
          <a:endParaRPr lang="es-MX" dirty="0">
            <a:solidFill>
              <a:sysClr val="window" lastClr="FFFFFF"/>
            </a:solidFill>
            <a:latin typeface="Constantia"/>
            <a:ea typeface="+mn-ea"/>
            <a:cs typeface="+mn-cs"/>
          </a:endParaRPr>
        </a:p>
      </dgm:t>
    </dgm:pt>
    <dgm:pt modelId="{D48335FC-8774-4734-9577-1A5278D0EBF2}" type="parTrans" cxnId="{6034D056-D7BB-4E48-9C7A-5DE73EE2703A}">
      <dgm:prSet/>
      <dgm:spPr/>
      <dgm:t>
        <a:bodyPr/>
        <a:lstStyle/>
        <a:p>
          <a:endParaRPr lang="es-MX"/>
        </a:p>
      </dgm:t>
    </dgm:pt>
    <dgm:pt modelId="{E33B656D-BBDE-45D6-86CF-062DC01162C1}" type="sibTrans" cxnId="{6034D056-D7BB-4E48-9C7A-5DE73EE2703A}">
      <dgm:prSet/>
      <dgm:spPr/>
      <dgm:t>
        <a:bodyPr/>
        <a:lstStyle/>
        <a:p>
          <a:endParaRPr lang="es-MX"/>
        </a:p>
      </dgm:t>
    </dgm:pt>
    <dgm:pt modelId="{EF889BC5-529C-4481-9587-DB6A15EDB142}">
      <dgm:prSet phldrT="[Texto]"/>
      <dgm:spPr>
        <a:xfrm>
          <a:off x="0" y="0"/>
          <a:ext cx="8064896" cy="1094474"/>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Giro: Productos de madera y bules laqueados con tierras minerales y aceite de chía</a:t>
          </a:r>
          <a:endParaRPr lang="es-MX" dirty="0">
            <a:solidFill>
              <a:sysClr val="window" lastClr="FFFFFF"/>
            </a:solidFill>
            <a:latin typeface="Constantia"/>
            <a:ea typeface="+mn-ea"/>
            <a:cs typeface="+mn-cs"/>
          </a:endParaRPr>
        </a:p>
      </dgm:t>
    </dgm:pt>
    <dgm:pt modelId="{765D74DD-2A45-4BBE-AD46-CE8532620983}" type="parTrans" cxnId="{4E37F224-AB95-4677-A752-BA59FE756F2B}">
      <dgm:prSet/>
      <dgm:spPr/>
      <dgm:t>
        <a:bodyPr/>
        <a:lstStyle/>
        <a:p>
          <a:endParaRPr lang="es-MX"/>
        </a:p>
      </dgm:t>
    </dgm:pt>
    <dgm:pt modelId="{3C5386C8-BE52-4212-964B-29CD5575FF7E}" type="sibTrans" cxnId="{4E37F224-AB95-4677-A752-BA59FE756F2B}">
      <dgm:prSet/>
      <dgm:spPr/>
      <dgm:t>
        <a:bodyPr/>
        <a:lstStyle/>
        <a:p>
          <a:endParaRPr lang="es-MX"/>
        </a:p>
      </dgm:t>
    </dgm:pt>
    <dgm:pt modelId="{8D539812-E435-4CE4-BF5A-5F7D65FF587F}">
      <dgm:prSet phldrT="[Texto]"/>
      <dgm:spPr>
        <a:xfrm>
          <a:off x="0" y="0"/>
          <a:ext cx="8064896" cy="1094474"/>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Número de Socios: 166</a:t>
          </a:r>
          <a:endParaRPr lang="es-MX" dirty="0">
            <a:solidFill>
              <a:sysClr val="window" lastClr="FFFFFF"/>
            </a:solidFill>
            <a:latin typeface="Constantia"/>
            <a:ea typeface="+mn-ea"/>
            <a:cs typeface="+mn-cs"/>
          </a:endParaRPr>
        </a:p>
      </dgm:t>
    </dgm:pt>
    <dgm:pt modelId="{657A15F2-08D7-41B8-A847-2CEFA069125A}" type="parTrans" cxnId="{C34FA64C-1A0F-44DC-A5D3-5171EE42D921}">
      <dgm:prSet/>
      <dgm:spPr/>
      <dgm:t>
        <a:bodyPr/>
        <a:lstStyle/>
        <a:p>
          <a:endParaRPr lang="es-MX"/>
        </a:p>
      </dgm:t>
    </dgm:pt>
    <dgm:pt modelId="{F1F98862-1E44-4798-9A25-1630CADC4FFE}" type="sibTrans" cxnId="{C34FA64C-1A0F-44DC-A5D3-5171EE42D921}">
      <dgm:prSet/>
      <dgm:spPr/>
      <dgm:t>
        <a:bodyPr/>
        <a:lstStyle/>
        <a:p>
          <a:endParaRPr lang="es-MX"/>
        </a:p>
      </dgm:t>
    </dgm:pt>
    <dgm:pt modelId="{71CB543F-2AC7-4608-BB4A-C55506318376}">
      <dgm:prSet phldrT="[Texto]"/>
      <dgm:spPr>
        <a:xfrm>
          <a:off x="0" y="1222745"/>
          <a:ext cx="8064896" cy="1282712"/>
        </a:xfrm>
        <a:prstGeom prst="roundRect">
          <a:avLst>
            <a:gd name="adj" fmla="val 10000"/>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gm:spPr>
      <dgm:t>
        <a:bodyPr/>
        <a:lstStyle/>
        <a:p>
          <a:r>
            <a:rPr lang="es-MX" b="0" dirty="0" smtClean="0">
              <a:solidFill>
                <a:sysClr val="window" lastClr="FFFFFF"/>
              </a:solidFill>
              <a:latin typeface="Constantia"/>
              <a:ea typeface="+mn-ea"/>
              <a:cs typeface="+mn-cs"/>
            </a:rPr>
            <a:t>Cuatro Etnias Fibras Ancestrales de Baja California</a:t>
          </a:r>
          <a:endParaRPr lang="es-MX" b="0" dirty="0">
            <a:solidFill>
              <a:sysClr val="window" lastClr="FFFFFF"/>
            </a:solidFill>
            <a:latin typeface="Constantia"/>
            <a:ea typeface="+mn-ea"/>
            <a:cs typeface="+mn-cs"/>
          </a:endParaRPr>
        </a:p>
      </dgm:t>
    </dgm:pt>
    <dgm:pt modelId="{3C98CE68-18E9-41A9-B687-2CB4FF4BF542}" type="parTrans" cxnId="{C96013C8-99F1-45B3-8ABD-C5366EDF119D}">
      <dgm:prSet/>
      <dgm:spPr/>
      <dgm:t>
        <a:bodyPr/>
        <a:lstStyle/>
        <a:p>
          <a:endParaRPr lang="es-MX"/>
        </a:p>
      </dgm:t>
    </dgm:pt>
    <dgm:pt modelId="{F0EBDF68-6EAB-47B3-AFE4-8D3E0445A42D}" type="sibTrans" cxnId="{C96013C8-99F1-45B3-8ABD-C5366EDF119D}">
      <dgm:prSet/>
      <dgm:spPr/>
      <dgm:t>
        <a:bodyPr/>
        <a:lstStyle/>
        <a:p>
          <a:endParaRPr lang="es-MX"/>
        </a:p>
      </dgm:t>
    </dgm:pt>
    <dgm:pt modelId="{79EE68D0-7127-4E68-BAF7-7145F4F47BDF}">
      <dgm:prSet phldrT="[Texto]"/>
      <dgm:spPr>
        <a:xfrm>
          <a:off x="0" y="1222745"/>
          <a:ext cx="8064896" cy="1282712"/>
        </a:xfrm>
        <a:prstGeom prst="roundRect">
          <a:avLst>
            <a:gd name="adj" fmla="val 10000"/>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Giro: Cestería elaborada con fibras vegetales</a:t>
          </a:r>
          <a:endParaRPr lang="es-MX" dirty="0">
            <a:solidFill>
              <a:sysClr val="window" lastClr="FFFFFF"/>
            </a:solidFill>
            <a:latin typeface="Constantia"/>
            <a:ea typeface="+mn-ea"/>
            <a:cs typeface="+mn-cs"/>
          </a:endParaRPr>
        </a:p>
      </dgm:t>
    </dgm:pt>
    <dgm:pt modelId="{9780E1C2-4A42-494C-A3AC-14E207B06362}" type="parTrans" cxnId="{E482C5ED-0129-4808-A2B2-2BEE589789F6}">
      <dgm:prSet/>
      <dgm:spPr/>
      <dgm:t>
        <a:bodyPr/>
        <a:lstStyle/>
        <a:p>
          <a:endParaRPr lang="es-MX"/>
        </a:p>
      </dgm:t>
    </dgm:pt>
    <dgm:pt modelId="{C954F182-AD33-4F7C-A3A1-3D9C2EE8C76E}" type="sibTrans" cxnId="{E482C5ED-0129-4808-A2B2-2BEE589789F6}">
      <dgm:prSet/>
      <dgm:spPr/>
      <dgm:t>
        <a:bodyPr/>
        <a:lstStyle/>
        <a:p>
          <a:endParaRPr lang="es-MX"/>
        </a:p>
      </dgm:t>
    </dgm:pt>
    <dgm:pt modelId="{CE41CE4C-DE86-4D64-A0ED-C98A57B49D50}">
      <dgm:prSet phldrT="[Texto]"/>
      <dgm:spPr>
        <a:xfrm>
          <a:off x="0" y="1222745"/>
          <a:ext cx="8064896" cy="1282712"/>
        </a:xfrm>
        <a:prstGeom prst="roundRect">
          <a:avLst>
            <a:gd name="adj" fmla="val 10000"/>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Número de Socios: 13</a:t>
          </a:r>
          <a:endParaRPr lang="es-MX" dirty="0">
            <a:solidFill>
              <a:sysClr val="window" lastClr="FFFFFF"/>
            </a:solidFill>
            <a:latin typeface="Constantia"/>
            <a:ea typeface="+mn-ea"/>
            <a:cs typeface="+mn-cs"/>
          </a:endParaRPr>
        </a:p>
      </dgm:t>
    </dgm:pt>
    <dgm:pt modelId="{95C28810-B5C5-490C-9188-C53CC6BB1886}" type="parTrans" cxnId="{39675AD4-263F-497E-AE38-BEAA7036F681}">
      <dgm:prSet/>
      <dgm:spPr/>
      <dgm:t>
        <a:bodyPr/>
        <a:lstStyle/>
        <a:p>
          <a:endParaRPr lang="es-MX"/>
        </a:p>
      </dgm:t>
    </dgm:pt>
    <dgm:pt modelId="{25974DC4-C121-469B-8790-2348D55632F3}" type="sibTrans" cxnId="{39675AD4-263F-497E-AE38-BEAA7036F681}">
      <dgm:prSet/>
      <dgm:spPr/>
      <dgm:t>
        <a:bodyPr/>
        <a:lstStyle/>
        <a:p>
          <a:endParaRPr lang="es-MX"/>
        </a:p>
      </dgm:t>
    </dgm:pt>
    <dgm:pt modelId="{F0EEE9F5-17C4-48B7-B5D8-F7686E4B8599}">
      <dgm:prSet phldrT="[Texto]"/>
      <dgm:spPr>
        <a:xfrm>
          <a:off x="0" y="2633730"/>
          <a:ext cx="8064896" cy="1282712"/>
        </a:xfrm>
        <a:prstGeom prst="roundRect">
          <a:avLst>
            <a:gd name="adj" fmla="val 100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Guitarra de </a:t>
          </a:r>
          <a:r>
            <a:rPr lang="es-MX" dirty="0" err="1" smtClean="0">
              <a:solidFill>
                <a:sysClr val="window" lastClr="FFFFFF"/>
              </a:solidFill>
              <a:latin typeface="Constantia"/>
              <a:ea typeface="+mn-ea"/>
              <a:cs typeface="+mn-cs"/>
            </a:rPr>
            <a:t>Paracho</a:t>
          </a:r>
          <a:r>
            <a:rPr lang="es-MX" dirty="0" smtClean="0">
              <a:solidFill>
                <a:sysClr val="window" lastClr="FFFFFF"/>
              </a:solidFill>
              <a:latin typeface="Constantia"/>
              <a:ea typeface="+mn-ea"/>
              <a:cs typeface="+mn-cs"/>
            </a:rPr>
            <a:t> Región de Origen</a:t>
          </a:r>
          <a:endParaRPr lang="es-MX" dirty="0">
            <a:solidFill>
              <a:sysClr val="window" lastClr="FFFFFF"/>
            </a:solidFill>
            <a:latin typeface="Constantia"/>
            <a:ea typeface="+mn-ea"/>
            <a:cs typeface="+mn-cs"/>
          </a:endParaRPr>
        </a:p>
      </dgm:t>
    </dgm:pt>
    <dgm:pt modelId="{2F195208-67A3-4187-B37B-ADDBBDC89C82}" type="parTrans" cxnId="{93292251-62EC-4CA7-8B22-08BDC187427D}">
      <dgm:prSet/>
      <dgm:spPr/>
      <dgm:t>
        <a:bodyPr/>
        <a:lstStyle/>
        <a:p>
          <a:endParaRPr lang="es-MX"/>
        </a:p>
      </dgm:t>
    </dgm:pt>
    <dgm:pt modelId="{4EA388B5-FAC9-4737-9A89-649C6DCA5D48}" type="sibTrans" cxnId="{93292251-62EC-4CA7-8B22-08BDC187427D}">
      <dgm:prSet/>
      <dgm:spPr/>
      <dgm:t>
        <a:bodyPr/>
        <a:lstStyle/>
        <a:p>
          <a:endParaRPr lang="es-MX"/>
        </a:p>
      </dgm:t>
    </dgm:pt>
    <dgm:pt modelId="{FE344A33-B5EA-4ECC-8BEE-DB96DECC43DC}">
      <dgm:prSet phldrT="[Texto]"/>
      <dgm:spPr>
        <a:xfrm>
          <a:off x="0" y="2633730"/>
          <a:ext cx="8064896" cy="1282712"/>
        </a:xfrm>
        <a:prstGeom prst="roundRect">
          <a:avLst>
            <a:gd name="adj" fmla="val 100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Giro: Instrumentos musicales de tres tipos: guitarra popular, la de estudio y la de concierto</a:t>
          </a:r>
          <a:endParaRPr lang="es-MX" dirty="0">
            <a:solidFill>
              <a:sysClr val="window" lastClr="FFFFFF"/>
            </a:solidFill>
            <a:latin typeface="Constantia"/>
            <a:ea typeface="+mn-ea"/>
            <a:cs typeface="+mn-cs"/>
          </a:endParaRPr>
        </a:p>
      </dgm:t>
    </dgm:pt>
    <dgm:pt modelId="{2F29281A-EC75-4680-97C3-3A0165DA24AF}" type="parTrans" cxnId="{8ABF0A07-9478-4A43-8407-A52E965B69B4}">
      <dgm:prSet/>
      <dgm:spPr/>
      <dgm:t>
        <a:bodyPr/>
        <a:lstStyle/>
        <a:p>
          <a:endParaRPr lang="es-MX"/>
        </a:p>
      </dgm:t>
    </dgm:pt>
    <dgm:pt modelId="{3ED8EFC8-EFAE-4EBC-A76B-CE88F1FB6C4F}" type="sibTrans" cxnId="{8ABF0A07-9478-4A43-8407-A52E965B69B4}">
      <dgm:prSet/>
      <dgm:spPr/>
      <dgm:t>
        <a:bodyPr/>
        <a:lstStyle/>
        <a:p>
          <a:endParaRPr lang="es-MX"/>
        </a:p>
      </dgm:t>
    </dgm:pt>
    <dgm:pt modelId="{04ADDBEA-00CE-4B75-875D-01AE8758B24F}">
      <dgm:prSet phldrT="[Texto]"/>
      <dgm:spPr>
        <a:xfrm>
          <a:off x="0" y="2633730"/>
          <a:ext cx="8064896" cy="1282712"/>
        </a:xfrm>
        <a:prstGeom prst="roundRect">
          <a:avLst>
            <a:gd name="adj" fmla="val 100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Número de Socios:  30</a:t>
          </a:r>
          <a:endParaRPr lang="es-MX" dirty="0">
            <a:solidFill>
              <a:sysClr val="window" lastClr="FFFFFF"/>
            </a:solidFill>
            <a:latin typeface="Constantia"/>
            <a:ea typeface="+mn-ea"/>
            <a:cs typeface="+mn-cs"/>
          </a:endParaRPr>
        </a:p>
      </dgm:t>
    </dgm:pt>
    <dgm:pt modelId="{175E9E01-F067-48B7-867C-627D1DBBC23C}" type="parTrans" cxnId="{6B95B97A-F854-43BE-86D8-4CBB42794F85}">
      <dgm:prSet/>
      <dgm:spPr/>
      <dgm:t>
        <a:bodyPr/>
        <a:lstStyle/>
        <a:p>
          <a:endParaRPr lang="es-MX"/>
        </a:p>
      </dgm:t>
    </dgm:pt>
    <dgm:pt modelId="{FD3BBF4F-02B8-4E27-850E-06A5887A289E}" type="sibTrans" cxnId="{6B95B97A-F854-43BE-86D8-4CBB42794F85}">
      <dgm:prSet/>
      <dgm:spPr/>
      <dgm:t>
        <a:bodyPr/>
        <a:lstStyle/>
        <a:p>
          <a:endParaRPr lang="es-MX"/>
        </a:p>
      </dgm:t>
    </dgm:pt>
    <dgm:pt modelId="{5ED07F6F-1ACD-4753-8AE5-3BFC3FBCA06E}">
      <dgm:prSet/>
      <dgm:spPr>
        <a:xfrm>
          <a:off x="0" y="4044714"/>
          <a:ext cx="8064896" cy="1282712"/>
        </a:xfrm>
        <a:prstGeom prst="roundRect">
          <a:avLst>
            <a:gd name="adj" fmla="val 10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Cerámica de Mata Ortiz CG Chihuahua</a:t>
          </a:r>
        </a:p>
        <a:p>
          <a:r>
            <a:rPr lang="es-MX" dirty="0" smtClean="0">
              <a:solidFill>
                <a:sysClr val="window" lastClr="FFFFFF"/>
              </a:solidFill>
              <a:latin typeface="Constantia"/>
              <a:ea typeface="+mn-ea"/>
              <a:cs typeface="+mn-cs"/>
            </a:rPr>
            <a:t>Giro: Cerámica decorada con engobes de tierras minerales</a:t>
          </a:r>
        </a:p>
        <a:p>
          <a:r>
            <a:rPr lang="es-MX" dirty="0" smtClean="0">
              <a:solidFill>
                <a:sysClr val="window" lastClr="FFFFFF"/>
              </a:solidFill>
              <a:latin typeface="Constantia"/>
              <a:ea typeface="+mn-ea"/>
              <a:cs typeface="+mn-cs"/>
            </a:rPr>
            <a:t>Número de Socios:  135</a:t>
          </a:r>
        </a:p>
      </dgm:t>
    </dgm:pt>
    <dgm:pt modelId="{4C9D06FF-F624-4BA0-ACBD-17D9719940C2}" type="parTrans" cxnId="{11FCBD64-6C9F-48EA-9FCF-4BBF088FE32E}">
      <dgm:prSet/>
      <dgm:spPr/>
      <dgm:t>
        <a:bodyPr/>
        <a:lstStyle/>
        <a:p>
          <a:endParaRPr lang="es-MX"/>
        </a:p>
      </dgm:t>
    </dgm:pt>
    <dgm:pt modelId="{16D1B821-48F2-4809-ADC5-B9404A275E90}" type="sibTrans" cxnId="{11FCBD64-6C9F-48EA-9FCF-4BBF088FE32E}">
      <dgm:prSet/>
      <dgm:spPr/>
      <dgm:t>
        <a:bodyPr/>
        <a:lstStyle/>
        <a:p>
          <a:endParaRPr lang="es-MX"/>
        </a:p>
      </dgm:t>
    </dgm:pt>
    <dgm:pt modelId="{DFA281C0-2B7D-4322-BE4D-1CD2027C1CBC}">
      <dgm:prSet/>
      <dgm:spPr>
        <a:xfrm>
          <a:off x="0" y="2633730"/>
          <a:ext cx="8064896" cy="1282712"/>
        </a:xfrm>
        <a:prstGeom prst="roundRect">
          <a:avLst>
            <a:gd name="adj" fmla="val 100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endParaRPr lang="es-MX" dirty="0">
            <a:solidFill>
              <a:sysClr val="window" lastClr="FFFFFF"/>
            </a:solidFill>
            <a:latin typeface="Constantia"/>
            <a:ea typeface="+mn-ea"/>
            <a:cs typeface="+mn-cs"/>
          </a:endParaRPr>
        </a:p>
      </dgm:t>
    </dgm:pt>
    <dgm:pt modelId="{D2B7F15B-5A27-4887-B536-CACA12709042}" type="parTrans" cxnId="{2EC2B823-0582-4081-BCF9-0E2888F902FA}">
      <dgm:prSet/>
      <dgm:spPr/>
      <dgm:t>
        <a:bodyPr/>
        <a:lstStyle/>
        <a:p>
          <a:endParaRPr lang="es-MX"/>
        </a:p>
      </dgm:t>
    </dgm:pt>
    <dgm:pt modelId="{57037297-9824-4A95-BF1D-5E0D4A436823}" type="sibTrans" cxnId="{2EC2B823-0582-4081-BCF9-0E2888F902FA}">
      <dgm:prSet/>
      <dgm:spPr/>
      <dgm:t>
        <a:bodyPr/>
        <a:lstStyle/>
        <a:p>
          <a:endParaRPr lang="es-MX"/>
        </a:p>
      </dgm:t>
    </dgm:pt>
    <dgm:pt modelId="{BF838283-4219-40AE-BA11-68D304EC5220}" type="pres">
      <dgm:prSet presAssocID="{BC21CAEB-B3EA-41FB-834A-9F112622FB87}" presName="linear" presStyleCnt="0">
        <dgm:presLayoutVars>
          <dgm:dir/>
          <dgm:resizeHandles val="exact"/>
        </dgm:presLayoutVars>
      </dgm:prSet>
      <dgm:spPr/>
      <dgm:t>
        <a:bodyPr/>
        <a:lstStyle/>
        <a:p>
          <a:endParaRPr lang="es-MX"/>
        </a:p>
      </dgm:t>
    </dgm:pt>
    <dgm:pt modelId="{1A5EA5CE-1128-4ECE-9D79-68565FBB0842}" type="pres">
      <dgm:prSet presAssocID="{CDEA6977-23D1-46D2-BE6D-1919B26A223D}" presName="comp" presStyleCnt="0"/>
      <dgm:spPr/>
    </dgm:pt>
    <dgm:pt modelId="{25403E9A-97C0-4FA8-B499-89E4E35EC838}" type="pres">
      <dgm:prSet presAssocID="{CDEA6977-23D1-46D2-BE6D-1919B26A223D}" presName="box" presStyleLbl="node1" presStyleIdx="0" presStyleCnt="4" custScaleY="85325" custLinFactNeighborX="1096" custLinFactNeighborY="10269"/>
      <dgm:spPr/>
      <dgm:t>
        <a:bodyPr/>
        <a:lstStyle/>
        <a:p>
          <a:endParaRPr lang="es-MX"/>
        </a:p>
      </dgm:t>
    </dgm:pt>
    <dgm:pt modelId="{D42D15B4-EEF8-4E07-910F-72ADFB35AAA9}" type="pres">
      <dgm:prSet presAssocID="{CDEA6977-23D1-46D2-BE6D-1919B26A223D}" presName="img" presStyleLbl="fgImgPlace1" presStyleIdx="0" presStyleCnt="4" custScaleX="81072" custScaleY="95929"/>
      <dgm:spPr>
        <a:xfrm>
          <a:off x="280923" y="55039"/>
          <a:ext cx="1307674" cy="984394"/>
        </a:xfrm>
        <a:prstGeom prst="roundRect">
          <a:avLst>
            <a:gd name="adj" fmla="val 10000"/>
          </a:avLst>
        </a:prstGeom>
        <a:blipFill rotWithShape="1">
          <a:blip xmlns:r="http://schemas.openxmlformats.org/officeDocument/2006/relationships" r:embed="rId1"/>
          <a:stretch>
            <a:fillRect/>
          </a:stretch>
        </a:blipFill>
        <a:ln w="25400" cap="flat" cmpd="sng" algn="ctr">
          <a:noFill/>
          <a:prstDash val="solid"/>
        </a:ln>
        <a:effectLst/>
      </dgm:spPr>
      <dgm:t>
        <a:bodyPr/>
        <a:lstStyle/>
        <a:p>
          <a:endParaRPr lang="es-MX"/>
        </a:p>
      </dgm:t>
    </dgm:pt>
    <dgm:pt modelId="{32F9932C-7480-4CC9-B776-5C4F63C288BE}" type="pres">
      <dgm:prSet presAssocID="{CDEA6977-23D1-46D2-BE6D-1919B26A223D}" presName="text" presStyleLbl="node1" presStyleIdx="0" presStyleCnt="4">
        <dgm:presLayoutVars>
          <dgm:bulletEnabled val="1"/>
        </dgm:presLayoutVars>
      </dgm:prSet>
      <dgm:spPr/>
      <dgm:t>
        <a:bodyPr/>
        <a:lstStyle/>
        <a:p>
          <a:endParaRPr lang="es-MX"/>
        </a:p>
      </dgm:t>
    </dgm:pt>
    <dgm:pt modelId="{5A330508-5768-4178-BF4E-3F6F0BA48050}" type="pres">
      <dgm:prSet presAssocID="{E33B656D-BBDE-45D6-86CF-062DC01162C1}" presName="spacer" presStyleCnt="0"/>
      <dgm:spPr/>
    </dgm:pt>
    <dgm:pt modelId="{9492D123-59BA-444C-9548-FBD018B3B214}" type="pres">
      <dgm:prSet presAssocID="{71CB543F-2AC7-4608-BB4A-C55506318376}" presName="comp" presStyleCnt="0"/>
      <dgm:spPr/>
    </dgm:pt>
    <dgm:pt modelId="{7AA851A5-8AD4-404D-891C-817A49ED6343}" type="pres">
      <dgm:prSet presAssocID="{71CB543F-2AC7-4608-BB4A-C55506318376}" presName="box" presStyleLbl="node1" presStyleIdx="1" presStyleCnt="4" custLinFactNeighborX="129" custLinFactNeighborY="9721"/>
      <dgm:spPr/>
      <dgm:t>
        <a:bodyPr/>
        <a:lstStyle/>
        <a:p>
          <a:endParaRPr lang="es-MX"/>
        </a:p>
      </dgm:t>
    </dgm:pt>
    <dgm:pt modelId="{79054639-7672-46F0-A949-77273C3862F7}" type="pres">
      <dgm:prSet presAssocID="{71CB543F-2AC7-4608-BB4A-C55506318376}" presName="img" presStyleLbl="fgImgPlace1" presStyleIdx="1" presStyleCnt="4" custScaleX="80524"/>
      <dgm:spPr>
        <a:xfrm>
          <a:off x="285343" y="1351017"/>
          <a:ext cx="1298835" cy="1026170"/>
        </a:xfrm>
        <a:prstGeom prst="roundRect">
          <a:avLst>
            <a:gd name="adj" fmla="val 10000"/>
          </a:avLst>
        </a:prstGeom>
        <a:blipFill rotWithShape="1">
          <a:blip xmlns:r="http://schemas.openxmlformats.org/officeDocument/2006/relationships" r:embed="rId2"/>
          <a:stretch>
            <a:fillRect/>
          </a:stretch>
        </a:blipFill>
        <a:ln w="25400" cap="flat" cmpd="sng" algn="ctr">
          <a:noFill/>
          <a:prstDash val="solid"/>
        </a:ln>
        <a:effectLst/>
      </dgm:spPr>
      <dgm:t>
        <a:bodyPr/>
        <a:lstStyle/>
        <a:p>
          <a:endParaRPr lang="es-MX"/>
        </a:p>
      </dgm:t>
    </dgm:pt>
    <dgm:pt modelId="{081EB3A7-8AFF-4576-A708-DFFC8A370728}" type="pres">
      <dgm:prSet presAssocID="{71CB543F-2AC7-4608-BB4A-C55506318376}" presName="text" presStyleLbl="node1" presStyleIdx="1" presStyleCnt="4">
        <dgm:presLayoutVars>
          <dgm:bulletEnabled val="1"/>
        </dgm:presLayoutVars>
      </dgm:prSet>
      <dgm:spPr/>
      <dgm:t>
        <a:bodyPr/>
        <a:lstStyle/>
        <a:p>
          <a:endParaRPr lang="es-MX"/>
        </a:p>
      </dgm:t>
    </dgm:pt>
    <dgm:pt modelId="{8F3C7522-8E93-4A6B-8596-C6E176C5C6E8}" type="pres">
      <dgm:prSet presAssocID="{F0EBDF68-6EAB-47B3-AFE4-8D3E0445A42D}" presName="spacer" presStyleCnt="0"/>
      <dgm:spPr/>
    </dgm:pt>
    <dgm:pt modelId="{8EE932CD-CE07-4FC0-83C4-505E04EA6986}" type="pres">
      <dgm:prSet presAssocID="{F0EEE9F5-17C4-48B7-B5D8-F7686E4B8599}" presName="comp" presStyleCnt="0"/>
      <dgm:spPr/>
    </dgm:pt>
    <dgm:pt modelId="{A70D4BFD-D72B-4218-B6C9-987B1A1451A9}" type="pres">
      <dgm:prSet presAssocID="{F0EEE9F5-17C4-48B7-B5D8-F7686E4B8599}" presName="box" presStyleLbl="node1" presStyleIdx="2" presStyleCnt="4" custLinFactNeighborX="1096" custLinFactNeighborY="4860"/>
      <dgm:spPr/>
      <dgm:t>
        <a:bodyPr/>
        <a:lstStyle/>
        <a:p>
          <a:endParaRPr lang="es-MX"/>
        </a:p>
      </dgm:t>
    </dgm:pt>
    <dgm:pt modelId="{8FECC661-4E30-4DC8-81C0-1572A63B0CEC}" type="pres">
      <dgm:prSet presAssocID="{F0EEE9F5-17C4-48B7-B5D8-F7686E4B8599}" presName="img" presStyleLbl="fgImgPlace1" presStyleIdx="2" presStyleCnt="4" custScaleX="81072"/>
      <dgm:spPr>
        <a:xfrm>
          <a:off x="280923" y="2762001"/>
          <a:ext cx="1307674" cy="1026170"/>
        </a:xfrm>
        <a:prstGeom prst="roundRect">
          <a:avLst>
            <a:gd name="adj" fmla="val 10000"/>
          </a:avLst>
        </a:prstGeom>
        <a:blipFill rotWithShape="1">
          <a:blip xmlns:r="http://schemas.openxmlformats.org/officeDocument/2006/relationships" r:embed="rId3"/>
          <a:stretch>
            <a:fillRect/>
          </a:stretch>
        </a:blipFill>
        <a:ln w="25400" cap="flat" cmpd="sng" algn="ctr">
          <a:noFill/>
          <a:prstDash val="solid"/>
        </a:ln>
        <a:effectLst/>
      </dgm:spPr>
      <dgm:t>
        <a:bodyPr/>
        <a:lstStyle/>
        <a:p>
          <a:endParaRPr lang="es-MX"/>
        </a:p>
      </dgm:t>
    </dgm:pt>
    <dgm:pt modelId="{379ECA2E-E4F5-4E35-A6E8-DBBAB4BD973C}" type="pres">
      <dgm:prSet presAssocID="{F0EEE9F5-17C4-48B7-B5D8-F7686E4B8599}" presName="text" presStyleLbl="node1" presStyleIdx="2" presStyleCnt="4">
        <dgm:presLayoutVars>
          <dgm:bulletEnabled val="1"/>
        </dgm:presLayoutVars>
      </dgm:prSet>
      <dgm:spPr/>
      <dgm:t>
        <a:bodyPr/>
        <a:lstStyle/>
        <a:p>
          <a:endParaRPr lang="es-MX"/>
        </a:p>
      </dgm:t>
    </dgm:pt>
    <dgm:pt modelId="{4440800C-368D-4C38-8B89-52943D295D69}" type="pres">
      <dgm:prSet presAssocID="{4EA388B5-FAC9-4737-9A89-649C6DCA5D48}" presName="spacer" presStyleCnt="0"/>
      <dgm:spPr/>
    </dgm:pt>
    <dgm:pt modelId="{18BE37EE-B3C8-41B0-8524-9BD376C69024}" type="pres">
      <dgm:prSet presAssocID="{5ED07F6F-1ACD-4753-8AE5-3BFC3FBCA06E}" presName="comp" presStyleCnt="0"/>
      <dgm:spPr/>
    </dgm:pt>
    <dgm:pt modelId="{45EE3AB6-A274-4F64-AFC2-2467707FF4A4}" type="pres">
      <dgm:prSet presAssocID="{5ED07F6F-1ACD-4753-8AE5-3BFC3FBCA06E}" presName="box" presStyleLbl="node1" presStyleIdx="3" presStyleCnt="4"/>
      <dgm:spPr/>
      <dgm:t>
        <a:bodyPr/>
        <a:lstStyle/>
        <a:p>
          <a:endParaRPr lang="es-MX"/>
        </a:p>
      </dgm:t>
    </dgm:pt>
    <dgm:pt modelId="{9866EB5D-995D-418C-B079-AC7B35178F1E}" type="pres">
      <dgm:prSet presAssocID="{5ED07F6F-1ACD-4753-8AE5-3BFC3FBCA06E}" presName="img" presStyleLbl="fgImgPlace1" presStyleIdx="3" presStyleCnt="4" custScaleX="71595"/>
      <dgm:spPr>
        <a:xfrm>
          <a:off x="357354" y="4172985"/>
          <a:ext cx="1154812" cy="1026170"/>
        </a:xfrm>
        <a:prstGeom prst="roundRect">
          <a:avLst>
            <a:gd name="adj" fmla="val 10000"/>
          </a:avLst>
        </a:prstGeom>
        <a:blipFill rotWithShape="1">
          <a:blip xmlns:r="http://schemas.openxmlformats.org/officeDocument/2006/relationships" r:embed="rId4"/>
          <a:stretch>
            <a:fillRect/>
          </a:stretch>
        </a:blipFill>
        <a:ln w="25400" cap="flat" cmpd="sng" algn="ctr">
          <a:noFill/>
          <a:prstDash val="solid"/>
        </a:ln>
        <a:effectLst/>
      </dgm:spPr>
      <dgm:t>
        <a:bodyPr/>
        <a:lstStyle/>
        <a:p>
          <a:endParaRPr lang="es-MX"/>
        </a:p>
      </dgm:t>
    </dgm:pt>
    <dgm:pt modelId="{8C8B4616-BE53-4866-AC69-95050F2D0A5B}" type="pres">
      <dgm:prSet presAssocID="{5ED07F6F-1ACD-4753-8AE5-3BFC3FBCA06E}" presName="text" presStyleLbl="node1" presStyleIdx="3" presStyleCnt="4">
        <dgm:presLayoutVars>
          <dgm:bulletEnabled val="1"/>
        </dgm:presLayoutVars>
      </dgm:prSet>
      <dgm:spPr/>
      <dgm:t>
        <a:bodyPr/>
        <a:lstStyle/>
        <a:p>
          <a:endParaRPr lang="es-MX"/>
        </a:p>
      </dgm:t>
    </dgm:pt>
  </dgm:ptLst>
  <dgm:cxnLst>
    <dgm:cxn modelId="{534F391B-F4E8-4B11-A6A1-6911F45CE716}" type="presOf" srcId="{CE41CE4C-DE86-4D64-A0ED-C98A57B49D50}" destId="{081EB3A7-8AFF-4576-A708-DFFC8A370728}" srcOrd="1" destOrd="2" presId="urn:microsoft.com/office/officeart/2005/8/layout/vList4"/>
    <dgm:cxn modelId="{A901FAB5-EE92-41A5-932B-5262E21B4F07}" type="presOf" srcId="{EF889BC5-529C-4481-9587-DB6A15EDB142}" destId="{32F9932C-7480-4CC9-B776-5C4F63C288BE}" srcOrd="1" destOrd="1" presId="urn:microsoft.com/office/officeart/2005/8/layout/vList4"/>
    <dgm:cxn modelId="{C8D1FA69-072D-4D59-AACF-3563FB69872E}" type="presOf" srcId="{FE344A33-B5EA-4ECC-8BEE-DB96DECC43DC}" destId="{379ECA2E-E4F5-4E35-A6E8-DBBAB4BD973C}" srcOrd="1" destOrd="1" presId="urn:microsoft.com/office/officeart/2005/8/layout/vList4"/>
    <dgm:cxn modelId="{115F94FD-ED31-4FB0-A063-0CBD47D392F9}" type="presOf" srcId="{04ADDBEA-00CE-4B75-875D-01AE8758B24F}" destId="{379ECA2E-E4F5-4E35-A6E8-DBBAB4BD973C}" srcOrd="1" destOrd="2" presId="urn:microsoft.com/office/officeart/2005/8/layout/vList4"/>
    <dgm:cxn modelId="{4E37F224-AB95-4677-A752-BA59FE756F2B}" srcId="{CDEA6977-23D1-46D2-BE6D-1919B26A223D}" destId="{EF889BC5-529C-4481-9587-DB6A15EDB142}" srcOrd="0" destOrd="0" parTransId="{765D74DD-2A45-4BBE-AD46-CE8532620983}" sibTransId="{3C5386C8-BE52-4212-964B-29CD5575FF7E}"/>
    <dgm:cxn modelId="{E672A5B2-BD03-48B4-97DC-D1D059F83BA2}" type="presOf" srcId="{DFA281C0-2B7D-4322-BE4D-1CD2027C1CBC}" destId="{A70D4BFD-D72B-4218-B6C9-987B1A1451A9}" srcOrd="0" destOrd="3" presId="urn:microsoft.com/office/officeart/2005/8/layout/vList4"/>
    <dgm:cxn modelId="{FAC70ED7-909D-4DA7-8D37-53F37AB084B3}" type="presOf" srcId="{71CB543F-2AC7-4608-BB4A-C55506318376}" destId="{7AA851A5-8AD4-404D-891C-817A49ED6343}" srcOrd="0" destOrd="0" presId="urn:microsoft.com/office/officeart/2005/8/layout/vList4"/>
    <dgm:cxn modelId="{8032D331-498F-4FF8-B013-43750D0EAD5F}" type="presOf" srcId="{DFA281C0-2B7D-4322-BE4D-1CD2027C1CBC}" destId="{379ECA2E-E4F5-4E35-A6E8-DBBAB4BD973C}" srcOrd="1" destOrd="3" presId="urn:microsoft.com/office/officeart/2005/8/layout/vList4"/>
    <dgm:cxn modelId="{64AE4797-5C31-40F0-AFC7-A053273825D4}" type="presOf" srcId="{04ADDBEA-00CE-4B75-875D-01AE8758B24F}" destId="{A70D4BFD-D72B-4218-B6C9-987B1A1451A9}" srcOrd="0" destOrd="2" presId="urn:microsoft.com/office/officeart/2005/8/layout/vList4"/>
    <dgm:cxn modelId="{6E4A32CE-726D-4785-B2E2-5A9CA5D29411}" type="presOf" srcId="{CE41CE4C-DE86-4D64-A0ED-C98A57B49D50}" destId="{7AA851A5-8AD4-404D-891C-817A49ED6343}" srcOrd="0" destOrd="2" presId="urn:microsoft.com/office/officeart/2005/8/layout/vList4"/>
    <dgm:cxn modelId="{FBA776BA-D9F5-4193-B78B-DFDFB6D8701D}" type="presOf" srcId="{8D539812-E435-4CE4-BF5A-5F7D65FF587F}" destId="{25403E9A-97C0-4FA8-B499-89E4E35EC838}" srcOrd="0" destOrd="2" presId="urn:microsoft.com/office/officeart/2005/8/layout/vList4"/>
    <dgm:cxn modelId="{57041484-CDB2-4B4D-A65F-5E93A6E0CEF6}" type="presOf" srcId="{FE344A33-B5EA-4ECC-8BEE-DB96DECC43DC}" destId="{A70D4BFD-D72B-4218-B6C9-987B1A1451A9}" srcOrd="0" destOrd="1" presId="urn:microsoft.com/office/officeart/2005/8/layout/vList4"/>
    <dgm:cxn modelId="{E10D3EEC-A522-45F4-B869-76DA6705A0CF}" type="presOf" srcId="{71CB543F-2AC7-4608-BB4A-C55506318376}" destId="{081EB3A7-8AFF-4576-A708-DFFC8A370728}" srcOrd="1" destOrd="0" presId="urn:microsoft.com/office/officeart/2005/8/layout/vList4"/>
    <dgm:cxn modelId="{C34FA64C-1A0F-44DC-A5D3-5171EE42D921}" srcId="{CDEA6977-23D1-46D2-BE6D-1919B26A223D}" destId="{8D539812-E435-4CE4-BF5A-5F7D65FF587F}" srcOrd="1" destOrd="0" parTransId="{657A15F2-08D7-41B8-A847-2CEFA069125A}" sibTransId="{F1F98862-1E44-4798-9A25-1630CADC4FFE}"/>
    <dgm:cxn modelId="{6F7D3B6F-6E42-4E2A-AAE0-C4D2CD62AF22}" type="presOf" srcId="{5ED07F6F-1ACD-4753-8AE5-3BFC3FBCA06E}" destId="{45EE3AB6-A274-4F64-AFC2-2467707FF4A4}" srcOrd="0" destOrd="0" presId="urn:microsoft.com/office/officeart/2005/8/layout/vList4"/>
    <dgm:cxn modelId="{4069D7F1-5983-430B-B151-6F2703616E57}" type="presOf" srcId="{CDEA6977-23D1-46D2-BE6D-1919B26A223D}" destId="{32F9932C-7480-4CC9-B776-5C4F63C288BE}" srcOrd="1" destOrd="0" presId="urn:microsoft.com/office/officeart/2005/8/layout/vList4"/>
    <dgm:cxn modelId="{900448D1-F6F7-4EEB-BC25-953CED589565}" type="presOf" srcId="{BC21CAEB-B3EA-41FB-834A-9F112622FB87}" destId="{BF838283-4219-40AE-BA11-68D304EC5220}" srcOrd="0" destOrd="0" presId="urn:microsoft.com/office/officeart/2005/8/layout/vList4"/>
    <dgm:cxn modelId="{E482C5ED-0129-4808-A2B2-2BEE589789F6}" srcId="{71CB543F-2AC7-4608-BB4A-C55506318376}" destId="{79EE68D0-7127-4E68-BAF7-7145F4F47BDF}" srcOrd="0" destOrd="0" parTransId="{9780E1C2-4A42-494C-A3AC-14E207B06362}" sibTransId="{C954F182-AD33-4F7C-A3A1-3D9C2EE8C76E}"/>
    <dgm:cxn modelId="{11FCBD64-6C9F-48EA-9FCF-4BBF088FE32E}" srcId="{BC21CAEB-B3EA-41FB-834A-9F112622FB87}" destId="{5ED07F6F-1ACD-4753-8AE5-3BFC3FBCA06E}" srcOrd="3" destOrd="0" parTransId="{4C9D06FF-F624-4BA0-ACBD-17D9719940C2}" sibTransId="{16D1B821-48F2-4809-ADC5-B9404A275E90}"/>
    <dgm:cxn modelId="{39675AD4-263F-497E-AE38-BEAA7036F681}" srcId="{71CB543F-2AC7-4608-BB4A-C55506318376}" destId="{CE41CE4C-DE86-4D64-A0ED-C98A57B49D50}" srcOrd="1" destOrd="0" parTransId="{95C28810-B5C5-490C-9188-C53CC6BB1886}" sibTransId="{25974DC4-C121-469B-8790-2348D55632F3}"/>
    <dgm:cxn modelId="{12440C71-5292-4C9D-AB99-6469008D0438}" type="presOf" srcId="{F0EEE9F5-17C4-48B7-B5D8-F7686E4B8599}" destId="{A70D4BFD-D72B-4218-B6C9-987B1A1451A9}" srcOrd="0" destOrd="0" presId="urn:microsoft.com/office/officeart/2005/8/layout/vList4"/>
    <dgm:cxn modelId="{6B95B97A-F854-43BE-86D8-4CBB42794F85}" srcId="{F0EEE9F5-17C4-48B7-B5D8-F7686E4B8599}" destId="{04ADDBEA-00CE-4B75-875D-01AE8758B24F}" srcOrd="1" destOrd="0" parTransId="{175E9E01-F067-48B7-867C-627D1DBBC23C}" sibTransId="{FD3BBF4F-02B8-4E27-850E-06A5887A289E}"/>
    <dgm:cxn modelId="{93292251-62EC-4CA7-8B22-08BDC187427D}" srcId="{BC21CAEB-B3EA-41FB-834A-9F112622FB87}" destId="{F0EEE9F5-17C4-48B7-B5D8-F7686E4B8599}" srcOrd="2" destOrd="0" parTransId="{2F195208-67A3-4187-B37B-ADDBBDC89C82}" sibTransId="{4EA388B5-FAC9-4737-9A89-649C6DCA5D48}"/>
    <dgm:cxn modelId="{C96013C8-99F1-45B3-8ABD-C5366EDF119D}" srcId="{BC21CAEB-B3EA-41FB-834A-9F112622FB87}" destId="{71CB543F-2AC7-4608-BB4A-C55506318376}" srcOrd="1" destOrd="0" parTransId="{3C98CE68-18E9-41A9-B687-2CB4FF4BF542}" sibTransId="{F0EBDF68-6EAB-47B3-AFE4-8D3E0445A42D}"/>
    <dgm:cxn modelId="{C3624638-A994-469B-900A-5CF73E3F6D7B}" type="presOf" srcId="{EF889BC5-529C-4481-9587-DB6A15EDB142}" destId="{25403E9A-97C0-4FA8-B499-89E4E35EC838}" srcOrd="0" destOrd="1" presId="urn:microsoft.com/office/officeart/2005/8/layout/vList4"/>
    <dgm:cxn modelId="{449BFA50-CCE5-4C92-ADEE-1E8B9756A066}" type="presOf" srcId="{F0EEE9F5-17C4-48B7-B5D8-F7686E4B8599}" destId="{379ECA2E-E4F5-4E35-A6E8-DBBAB4BD973C}" srcOrd="1" destOrd="0" presId="urn:microsoft.com/office/officeart/2005/8/layout/vList4"/>
    <dgm:cxn modelId="{936EA42D-33BF-4E6A-82BD-6ACD5BC74550}" type="presOf" srcId="{CDEA6977-23D1-46D2-BE6D-1919B26A223D}" destId="{25403E9A-97C0-4FA8-B499-89E4E35EC838}" srcOrd="0" destOrd="0" presId="urn:microsoft.com/office/officeart/2005/8/layout/vList4"/>
    <dgm:cxn modelId="{2EC2B823-0582-4081-BCF9-0E2888F902FA}" srcId="{04ADDBEA-00CE-4B75-875D-01AE8758B24F}" destId="{DFA281C0-2B7D-4322-BE4D-1CD2027C1CBC}" srcOrd="0" destOrd="0" parTransId="{D2B7F15B-5A27-4887-B536-CACA12709042}" sibTransId="{57037297-9824-4A95-BF1D-5E0D4A436823}"/>
    <dgm:cxn modelId="{6034D056-D7BB-4E48-9C7A-5DE73EE2703A}" srcId="{BC21CAEB-B3EA-41FB-834A-9F112622FB87}" destId="{CDEA6977-23D1-46D2-BE6D-1919B26A223D}" srcOrd="0" destOrd="0" parTransId="{D48335FC-8774-4734-9577-1A5278D0EBF2}" sibTransId="{E33B656D-BBDE-45D6-86CF-062DC01162C1}"/>
    <dgm:cxn modelId="{EB61D967-7E3F-4438-9CE2-89D15AB532D7}" type="presOf" srcId="{5ED07F6F-1ACD-4753-8AE5-3BFC3FBCA06E}" destId="{8C8B4616-BE53-4866-AC69-95050F2D0A5B}" srcOrd="1" destOrd="0" presId="urn:microsoft.com/office/officeart/2005/8/layout/vList4"/>
    <dgm:cxn modelId="{8ABF0A07-9478-4A43-8407-A52E965B69B4}" srcId="{F0EEE9F5-17C4-48B7-B5D8-F7686E4B8599}" destId="{FE344A33-B5EA-4ECC-8BEE-DB96DECC43DC}" srcOrd="0" destOrd="0" parTransId="{2F29281A-EC75-4680-97C3-3A0165DA24AF}" sibTransId="{3ED8EFC8-EFAE-4EBC-A76B-CE88F1FB6C4F}"/>
    <dgm:cxn modelId="{EEE5FFF3-AC4B-4FAA-9269-8BE8747AC585}" type="presOf" srcId="{79EE68D0-7127-4E68-BAF7-7145F4F47BDF}" destId="{7AA851A5-8AD4-404D-891C-817A49ED6343}" srcOrd="0" destOrd="1" presId="urn:microsoft.com/office/officeart/2005/8/layout/vList4"/>
    <dgm:cxn modelId="{2E084A11-4E7C-4AF6-9EAF-297D52314FE1}" type="presOf" srcId="{79EE68D0-7127-4E68-BAF7-7145F4F47BDF}" destId="{081EB3A7-8AFF-4576-A708-DFFC8A370728}" srcOrd="1" destOrd="1" presId="urn:microsoft.com/office/officeart/2005/8/layout/vList4"/>
    <dgm:cxn modelId="{AB5203D5-B768-4561-A755-3F8CF271203B}" type="presOf" srcId="{8D539812-E435-4CE4-BF5A-5F7D65FF587F}" destId="{32F9932C-7480-4CC9-B776-5C4F63C288BE}" srcOrd="1" destOrd="2" presId="urn:microsoft.com/office/officeart/2005/8/layout/vList4"/>
    <dgm:cxn modelId="{D6EA68BC-1332-4BD9-8053-2E65DC7C1989}" type="presParOf" srcId="{BF838283-4219-40AE-BA11-68D304EC5220}" destId="{1A5EA5CE-1128-4ECE-9D79-68565FBB0842}" srcOrd="0" destOrd="0" presId="urn:microsoft.com/office/officeart/2005/8/layout/vList4"/>
    <dgm:cxn modelId="{C118630C-F122-4AA8-BFAD-AFBB82053674}" type="presParOf" srcId="{1A5EA5CE-1128-4ECE-9D79-68565FBB0842}" destId="{25403E9A-97C0-4FA8-B499-89E4E35EC838}" srcOrd="0" destOrd="0" presId="urn:microsoft.com/office/officeart/2005/8/layout/vList4"/>
    <dgm:cxn modelId="{71C9575A-65DE-41A4-A84C-14D3D7710CA7}" type="presParOf" srcId="{1A5EA5CE-1128-4ECE-9D79-68565FBB0842}" destId="{D42D15B4-EEF8-4E07-910F-72ADFB35AAA9}" srcOrd="1" destOrd="0" presId="urn:microsoft.com/office/officeart/2005/8/layout/vList4"/>
    <dgm:cxn modelId="{F2785015-4780-4710-9BEA-997884F27680}" type="presParOf" srcId="{1A5EA5CE-1128-4ECE-9D79-68565FBB0842}" destId="{32F9932C-7480-4CC9-B776-5C4F63C288BE}" srcOrd="2" destOrd="0" presId="urn:microsoft.com/office/officeart/2005/8/layout/vList4"/>
    <dgm:cxn modelId="{7FFC37DD-124C-4D53-9AEB-5701C828C7A3}" type="presParOf" srcId="{BF838283-4219-40AE-BA11-68D304EC5220}" destId="{5A330508-5768-4178-BF4E-3F6F0BA48050}" srcOrd="1" destOrd="0" presId="urn:microsoft.com/office/officeart/2005/8/layout/vList4"/>
    <dgm:cxn modelId="{F54F577A-1464-4243-AA5E-885D85CC3261}" type="presParOf" srcId="{BF838283-4219-40AE-BA11-68D304EC5220}" destId="{9492D123-59BA-444C-9548-FBD018B3B214}" srcOrd="2" destOrd="0" presId="urn:microsoft.com/office/officeart/2005/8/layout/vList4"/>
    <dgm:cxn modelId="{A9386E72-337E-4667-A6A0-CC366FBED16D}" type="presParOf" srcId="{9492D123-59BA-444C-9548-FBD018B3B214}" destId="{7AA851A5-8AD4-404D-891C-817A49ED6343}" srcOrd="0" destOrd="0" presId="urn:microsoft.com/office/officeart/2005/8/layout/vList4"/>
    <dgm:cxn modelId="{5ACC7AA9-9287-44BC-A5F7-9E7B30EDF6E7}" type="presParOf" srcId="{9492D123-59BA-444C-9548-FBD018B3B214}" destId="{79054639-7672-46F0-A949-77273C3862F7}" srcOrd="1" destOrd="0" presId="urn:microsoft.com/office/officeart/2005/8/layout/vList4"/>
    <dgm:cxn modelId="{CEBDE41F-CCF9-421A-A9FF-24A868068613}" type="presParOf" srcId="{9492D123-59BA-444C-9548-FBD018B3B214}" destId="{081EB3A7-8AFF-4576-A708-DFFC8A370728}" srcOrd="2" destOrd="0" presId="urn:microsoft.com/office/officeart/2005/8/layout/vList4"/>
    <dgm:cxn modelId="{636E62D1-F123-427F-9023-DCE12654FF8D}" type="presParOf" srcId="{BF838283-4219-40AE-BA11-68D304EC5220}" destId="{8F3C7522-8E93-4A6B-8596-C6E176C5C6E8}" srcOrd="3" destOrd="0" presId="urn:microsoft.com/office/officeart/2005/8/layout/vList4"/>
    <dgm:cxn modelId="{90718286-A06F-4670-9B83-7EF519A45272}" type="presParOf" srcId="{BF838283-4219-40AE-BA11-68D304EC5220}" destId="{8EE932CD-CE07-4FC0-83C4-505E04EA6986}" srcOrd="4" destOrd="0" presId="urn:microsoft.com/office/officeart/2005/8/layout/vList4"/>
    <dgm:cxn modelId="{3E221BEF-0FE7-4ED2-8F66-D2D751401A2C}" type="presParOf" srcId="{8EE932CD-CE07-4FC0-83C4-505E04EA6986}" destId="{A70D4BFD-D72B-4218-B6C9-987B1A1451A9}" srcOrd="0" destOrd="0" presId="urn:microsoft.com/office/officeart/2005/8/layout/vList4"/>
    <dgm:cxn modelId="{4278142A-3ED6-4795-96D4-D3A109A6FD6A}" type="presParOf" srcId="{8EE932CD-CE07-4FC0-83C4-505E04EA6986}" destId="{8FECC661-4E30-4DC8-81C0-1572A63B0CEC}" srcOrd="1" destOrd="0" presId="urn:microsoft.com/office/officeart/2005/8/layout/vList4"/>
    <dgm:cxn modelId="{9B915E97-3611-438D-985A-B37D566C320C}" type="presParOf" srcId="{8EE932CD-CE07-4FC0-83C4-505E04EA6986}" destId="{379ECA2E-E4F5-4E35-A6E8-DBBAB4BD973C}" srcOrd="2" destOrd="0" presId="urn:microsoft.com/office/officeart/2005/8/layout/vList4"/>
    <dgm:cxn modelId="{A7E6B8F8-FFD1-4D47-98C8-F779AADE55B5}" type="presParOf" srcId="{BF838283-4219-40AE-BA11-68D304EC5220}" destId="{4440800C-368D-4C38-8B89-52943D295D69}" srcOrd="5" destOrd="0" presId="urn:microsoft.com/office/officeart/2005/8/layout/vList4"/>
    <dgm:cxn modelId="{40CAC995-695E-4505-851F-F59CD8F88A5C}" type="presParOf" srcId="{BF838283-4219-40AE-BA11-68D304EC5220}" destId="{18BE37EE-B3C8-41B0-8524-9BD376C69024}" srcOrd="6" destOrd="0" presId="urn:microsoft.com/office/officeart/2005/8/layout/vList4"/>
    <dgm:cxn modelId="{61B416C8-00F9-4B48-86EC-B65A2A3BC108}" type="presParOf" srcId="{18BE37EE-B3C8-41B0-8524-9BD376C69024}" destId="{45EE3AB6-A274-4F64-AFC2-2467707FF4A4}" srcOrd="0" destOrd="0" presId="urn:microsoft.com/office/officeart/2005/8/layout/vList4"/>
    <dgm:cxn modelId="{D3D2A5EC-2506-491B-BEDB-0F6883B1C2DC}" type="presParOf" srcId="{18BE37EE-B3C8-41B0-8524-9BD376C69024}" destId="{9866EB5D-995D-418C-B079-AC7B35178F1E}" srcOrd="1" destOrd="0" presId="urn:microsoft.com/office/officeart/2005/8/layout/vList4"/>
    <dgm:cxn modelId="{EFACD053-F0E3-446A-BF53-6BE7A51FBAEF}" type="presParOf" srcId="{18BE37EE-B3C8-41B0-8524-9BD376C69024}" destId="{8C8B4616-BE53-4866-AC69-95050F2D0A5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21CAEB-B3EA-41FB-834A-9F112622FB87}"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s-MX"/>
        </a:p>
      </dgm:t>
    </dgm:pt>
    <dgm:pt modelId="{CDEA6977-23D1-46D2-BE6D-1919B26A223D}">
      <dgm:prSet phldrT="[Texto]" custT="1"/>
      <dgm:spPr>
        <a:xfrm>
          <a:off x="0" y="0"/>
          <a:ext cx="8064896" cy="1094474"/>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MX" sz="1700" dirty="0" smtClean="0">
              <a:solidFill>
                <a:sysClr val="window" lastClr="FFFFFF"/>
              </a:solidFill>
              <a:latin typeface="Constantia"/>
              <a:ea typeface="+mn-ea"/>
              <a:cs typeface="+mn-cs"/>
            </a:rPr>
            <a:t>ÑATROJME </a:t>
          </a:r>
          <a:r>
            <a:rPr lang="es-MX" sz="1400" dirty="0" smtClean="0">
              <a:solidFill>
                <a:sysClr val="window" lastClr="FFFFFF"/>
              </a:solidFill>
              <a:latin typeface="Constantia"/>
              <a:ea typeface="+mn-ea"/>
              <a:cs typeface="+mn-cs"/>
            </a:rPr>
            <a:t>Bordados Mazahuas de San Felipe Santiago, Villa de Allende</a:t>
          </a:r>
          <a:endParaRPr lang="es-MX" sz="1400" dirty="0">
            <a:solidFill>
              <a:sysClr val="window" lastClr="FFFFFF"/>
            </a:solidFill>
            <a:latin typeface="Constantia"/>
            <a:ea typeface="+mn-ea"/>
            <a:cs typeface="+mn-cs"/>
          </a:endParaRPr>
        </a:p>
      </dgm:t>
    </dgm:pt>
    <dgm:pt modelId="{D48335FC-8774-4734-9577-1A5278D0EBF2}" type="parTrans" cxnId="{6034D056-D7BB-4E48-9C7A-5DE73EE2703A}">
      <dgm:prSet/>
      <dgm:spPr/>
      <dgm:t>
        <a:bodyPr/>
        <a:lstStyle/>
        <a:p>
          <a:endParaRPr lang="es-MX"/>
        </a:p>
      </dgm:t>
    </dgm:pt>
    <dgm:pt modelId="{E33B656D-BBDE-45D6-86CF-062DC01162C1}" type="sibTrans" cxnId="{6034D056-D7BB-4E48-9C7A-5DE73EE2703A}">
      <dgm:prSet/>
      <dgm:spPr/>
      <dgm:t>
        <a:bodyPr/>
        <a:lstStyle/>
        <a:p>
          <a:endParaRPr lang="es-MX"/>
        </a:p>
      </dgm:t>
    </dgm:pt>
    <dgm:pt modelId="{EF889BC5-529C-4481-9587-DB6A15EDB142}">
      <dgm:prSet phldrT="[Texto]"/>
      <dgm:spPr>
        <a:xfrm>
          <a:off x="0" y="0"/>
          <a:ext cx="8064896" cy="1094474"/>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MX" sz="1300" dirty="0" smtClean="0">
              <a:solidFill>
                <a:sysClr val="window" lastClr="FFFFFF"/>
              </a:solidFill>
              <a:latin typeface="Constantia"/>
              <a:ea typeface="+mn-ea"/>
              <a:cs typeface="+mn-cs"/>
            </a:rPr>
            <a:t>Giro: Textiles de lana y algodón bordado</a:t>
          </a:r>
          <a:endParaRPr lang="es-MX" sz="1300" dirty="0">
            <a:solidFill>
              <a:sysClr val="window" lastClr="FFFFFF"/>
            </a:solidFill>
            <a:latin typeface="Constantia"/>
            <a:ea typeface="+mn-ea"/>
            <a:cs typeface="+mn-cs"/>
          </a:endParaRPr>
        </a:p>
      </dgm:t>
    </dgm:pt>
    <dgm:pt modelId="{765D74DD-2A45-4BBE-AD46-CE8532620983}" type="parTrans" cxnId="{4E37F224-AB95-4677-A752-BA59FE756F2B}">
      <dgm:prSet/>
      <dgm:spPr/>
      <dgm:t>
        <a:bodyPr/>
        <a:lstStyle/>
        <a:p>
          <a:endParaRPr lang="es-MX"/>
        </a:p>
      </dgm:t>
    </dgm:pt>
    <dgm:pt modelId="{3C5386C8-BE52-4212-964B-29CD5575FF7E}" type="sibTrans" cxnId="{4E37F224-AB95-4677-A752-BA59FE756F2B}">
      <dgm:prSet/>
      <dgm:spPr/>
      <dgm:t>
        <a:bodyPr/>
        <a:lstStyle/>
        <a:p>
          <a:endParaRPr lang="es-MX"/>
        </a:p>
      </dgm:t>
    </dgm:pt>
    <dgm:pt modelId="{8D539812-E435-4CE4-BF5A-5F7D65FF587F}">
      <dgm:prSet phldrT="[Texto]"/>
      <dgm:spPr>
        <a:xfrm>
          <a:off x="0" y="0"/>
          <a:ext cx="8064896" cy="1094474"/>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MX" sz="1300" dirty="0" smtClean="0">
              <a:solidFill>
                <a:sysClr val="window" lastClr="FFFFFF"/>
              </a:solidFill>
              <a:latin typeface="Constantia"/>
              <a:ea typeface="+mn-ea"/>
              <a:cs typeface="+mn-cs"/>
            </a:rPr>
            <a:t>Número de Socios: 380</a:t>
          </a:r>
          <a:endParaRPr lang="es-MX" sz="1300" dirty="0">
            <a:solidFill>
              <a:sysClr val="window" lastClr="FFFFFF"/>
            </a:solidFill>
            <a:latin typeface="Constantia"/>
            <a:ea typeface="+mn-ea"/>
            <a:cs typeface="+mn-cs"/>
          </a:endParaRPr>
        </a:p>
      </dgm:t>
    </dgm:pt>
    <dgm:pt modelId="{657A15F2-08D7-41B8-A847-2CEFA069125A}" type="parTrans" cxnId="{C34FA64C-1A0F-44DC-A5D3-5171EE42D921}">
      <dgm:prSet/>
      <dgm:spPr/>
      <dgm:t>
        <a:bodyPr/>
        <a:lstStyle/>
        <a:p>
          <a:endParaRPr lang="es-MX"/>
        </a:p>
      </dgm:t>
    </dgm:pt>
    <dgm:pt modelId="{F1F98862-1E44-4798-9A25-1630CADC4FFE}" type="sibTrans" cxnId="{C34FA64C-1A0F-44DC-A5D3-5171EE42D921}">
      <dgm:prSet/>
      <dgm:spPr/>
      <dgm:t>
        <a:bodyPr/>
        <a:lstStyle/>
        <a:p>
          <a:endParaRPr lang="es-MX"/>
        </a:p>
      </dgm:t>
    </dgm:pt>
    <dgm:pt modelId="{71CB543F-2AC7-4608-BB4A-C55506318376}">
      <dgm:prSet phldrT="[Texto]"/>
      <dgm:spPr>
        <a:xfrm>
          <a:off x="0" y="1222745"/>
          <a:ext cx="8064896" cy="1282712"/>
        </a:xfrm>
        <a:prstGeom prst="roundRect">
          <a:avLst>
            <a:gd name="adj" fmla="val 10000"/>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gm:spPr>
      <dgm:t>
        <a:bodyPr/>
        <a:lstStyle/>
        <a:p>
          <a:r>
            <a:rPr lang="es-MX" b="0" dirty="0" err="1" smtClean="0">
              <a:solidFill>
                <a:sysClr val="window" lastClr="FFFFFF"/>
              </a:solidFill>
              <a:latin typeface="Constantia"/>
              <a:ea typeface="+mn-ea"/>
              <a:cs typeface="+mn-cs"/>
            </a:rPr>
            <a:t>Zihuame</a:t>
          </a:r>
          <a:r>
            <a:rPr lang="es-MX" b="0" dirty="0" smtClean="0">
              <a:solidFill>
                <a:sysClr val="window" lastClr="FFFFFF"/>
              </a:solidFill>
              <a:latin typeface="Constantia"/>
              <a:ea typeface="+mn-ea"/>
              <a:cs typeface="+mn-cs"/>
            </a:rPr>
            <a:t> </a:t>
          </a:r>
          <a:r>
            <a:rPr lang="es-MX" b="0" dirty="0" err="1" smtClean="0">
              <a:solidFill>
                <a:sysClr val="window" lastClr="FFFFFF"/>
              </a:solidFill>
              <a:latin typeface="Constantia"/>
              <a:ea typeface="+mn-ea"/>
              <a:cs typeface="+mn-cs"/>
            </a:rPr>
            <a:t>Tlalxike</a:t>
          </a:r>
          <a:r>
            <a:rPr lang="es-MX" b="0" dirty="0" smtClean="0">
              <a:solidFill>
                <a:sysClr val="window" lastClr="FFFFFF"/>
              </a:solidFill>
              <a:latin typeface="Constantia"/>
              <a:ea typeface="+mn-ea"/>
              <a:cs typeface="+mn-cs"/>
            </a:rPr>
            <a:t> San Agustín </a:t>
          </a:r>
          <a:r>
            <a:rPr lang="es-MX" b="0" dirty="0" err="1" smtClean="0">
              <a:solidFill>
                <a:sysClr val="window" lastClr="FFFFFF"/>
              </a:solidFill>
              <a:latin typeface="Constantia"/>
              <a:ea typeface="+mn-ea"/>
              <a:cs typeface="+mn-cs"/>
            </a:rPr>
            <a:t>Oapan</a:t>
          </a:r>
          <a:r>
            <a:rPr lang="es-MX" b="0" dirty="0" smtClean="0">
              <a:solidFill>
                <a:sysClr val="window" lastClr="FFFFFF"/>
              </a:solidFill>
              <a:latin typeface="Constantia"/>
              <a:ea typeface="+mn-ea"/>
              <a:cs typeface="+mn-cs"/>
            </a:rPr>
            <a:t>, Guerrero</a:t>
          </a:r>
          <a:endParaRPr lang="es-MX" b="0" dirty="0">
            <a:solidFill>
              <a:sysClr val="window" lastClr="FFFFFF"/>
            </a:solidFill>
            <a:latin typeface="Constantia"/>
            <a:ea typeface="+mn-ea"/>
            <a:cs typeface="+mn-cs"/>
          </a:endParaRPr>
        </a:p>
      </dgm:t>
    </dgm:pt>
    <dgm:pt modelId="{3C98CE68-18E9-41A9-B687-2CB4FF4BF542}" type="parTrans" cxnId="{C96013C8-99F1-45B3-8ABD-C5366EDF119D}">
      <dgm:prSet/>
      <dgm:spPr/>
      <dgm:t>
        <a:bodyPr/>
        <a:lstStyle/>
        <a:p>
          <a:endParaRPr lang="es-MX"/>
        </a:p>
      </dgm:t>
    </dgm:pt>
    <dgm:pt modelId="{F0EBDF68-6EAB-47B3-AFE4-8D3E0445A42D}" type="sibTrans" cxnId="{C96013C8-99F1-45B3-8ABD-C5366EDF119D}">
      <dgm:prSet/>
      <dgm:spPr/>
      <dgm:t>
        <a:bodyPr/>
        <a:lstStyle/>
        <a:p>
          <a:endParaRPr lang="es-MX"/>
        </a:p>
      </dgm:t>
    </dgm:pt>
    <dgm:pt modelId="{79EE68D0-7127-4E68-BAF7-7145F4F47BDF}">
      <dgm:prSet phldrT="[Texto]"/>
      <dgm:spPr>
        <a:xfrm>
          <a:off x="0" y="1222745"/>
          <a:ext cx="8064896" cy="1282712"/>
        </a:xfrm>
        <a:prstGeom prst="roundRect">
          <a:avLst>
            <a:gd name="adj" fmla="val 10000"/>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Giro: Vasijas en barro bruñido y decorado con engobes</a:t>
          </a:r>
          <a:endParaRPr lang="es-MX" dirty="0">
            <a:solidFill>
              <a:sysClr val="window" lastClr="FFFFFF"/>
            </a:solidFill>
            <a:latin typeface="Constantia"/>
            <a:ea typeface="+mn-ea"/>
            <a:cs typeface="+mn-cs"/>
          </a:endParaRPr>
        </a:p>
      </dgm:t>
    </dgm:pt>
    <dgm:pt modelId="{9780E1C2-4A42-494C-A3AC-14E207B06362}" type="parTrans" cxnId="{E482C5ED-0129-4808-A2B2-2BEE589789F6}">
      <dgm:prSet/>
      <dgm:spPr/>
      <dgm:t>
        <a:bodyPr/>
        <a:lstStyle/>
        <a:p>
          <a:endParaRPr lang="es-MX"/>
        </a:p>
      </dgm:t>
    </dgm:pt>
    <dgm:pt modelId="{C954F182-AD33-4F7C-A3A1-3D9C2EE8C76E}" type="sibTrans" cxnId="{E482C5ED-0129-4808-A2B2-2BEE589789F6}">
      <dgm:prSet/>
      <dgm:spPr/>
      <dgm:t>
        <a:bodyPr/>
        <a:lstStyle/>
        <a:p>
          <a:endParaRPr lang="es-MX"/>
        </a:p>
      </dgm:t>
    </dgm:pt>
    <dgm:pt modelId="{CE41CE4C-DE86-4D64-A0ED-C98A57B49D50}">
      <dgm:prSet phldrT="[Texto]"/>
      <dgm:spPr>
        <a:xfrm>
          <a:off x="0" y="1222745"/>
          <a:ext cx="8064896" cy="1282712"/>
        </a:xfrm>
        <a:prstGeom prst="roundRect">
          <a:avLst>
            <a:gd name="adj" fmla="val 10000"/>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Número de Socios: 243</a:t>
          </a:r>
          <a:endParaRPr lang="es-MX" dirty="0">
            <a:solidFill>
              <a:sysClr val="window" lastClr="FFFFFF"/>
            </a:solidFill>
            <a:latin typeface="Constantia"/>
            <a:ea typeface="+mn-ea"/>
            <a:cs typeface="+mn-cs"/>
          </a:endParaRPr>
        </a:p>
      </dgm:t>
    </dgm:pt>
    <dgm:pt modelId="{95C28810-B5C5-490C-9188-C53CC6BB1886}" type="parTrans" cxnId="{39675AD4-263F-497E-AE38-BEAA7036F681}">
      <dgm:prSet/>
      <dgm:spPr/>
      <dgm:t>
        <a:bodyPr/>
        <a:lstStyle/>
        <a:p>
          <a:endParaRPr lang="es-MX"/>
        </a:p>
      </dgm:t>
    </dgm:pt>
    <dgm:pt modelId="{25974DC4-C121-469B-8790-2348D55632F3}" type="sibTrans" cxnId="{39675AD4-263F-497E-AE38-BEAA7036F681}">
      <dgm:prSet/>
      <dgm:spPr/>
      <dgm:t>
        <a:bodyPr/>
        <a:lstStyle/>
        <a:p>
          <a:endParaRPr lang="es-MX"/>
        </a:p>
      </dgm:t>
    </dgm:pt>
    <dgm:pt modelId="{F0EEE9F5-17C4-48B7-B5D8-F7686E4B8599}">
      <dgm:prSet phldrT="[Texto]"/>
      <dgm:spPr>
        <a:xfrm>
          <a:off x="0" y="2633730"/>
          <a:ext cx="8064896" cy="1282712"/>
        </a:xfrm>
        <a:prstGeom prst="roundRect">
          <a:avLst>
            <a:gd name="adj" fmla="val 100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TICHE Tradición de México</a:t>
          </a:r>
          <a:endParaRPr lang="es-MX" dirty="0">
            <a:solidFill>
              <a:sysClr val="window" lastClr="FFFFFF"/>
            </a:solidFill>
            <a:latin typeface="Constantia"/>
            <a:ea typeface="+mn-ea"/>
            <a:cs typeface="+mn-cs"/>
          </a:endParaRPr>
        </a:p>
      </dgm:t>
    </dgm:pt>
    <dgm:pt modelId="{2F195208-67A3-4187-B37B-ADDBBDC89C82}" type="parTrans" cxnId="{93292251-62EC-4CA7-8B22-08BDC187427D}">
      <dgm:prSet/>
      <dgm:spPr/>
      <dgm:t>
        <a:bodyPr/>
        <a:lstStyle/>
        <a:p>
          <a:endParaRPr lang="es-MX"/>
        </a:p>
      </dgm:t>
    </dgm:pt>
    <dgm:pt modelId="{4EA388B5-FAC9-4737-9A89-649C6DCA5D48}" type="sibTrans" cxnId="{93292251-62EC-4CA7-8B22-08BDC187427D}">
      <dgm:prSet/>
      <dgm:spPr/>
      <dgm:t>
        <a:bodyPr/>
        <a:lstStyle/>
        <a:p>
          <a:endParaRPr lang="es-MX"/>
        </a:p>
      </dgm:t>
    </dgm:pt>
    <dgm:pt modelId="{FE344A33-B5EA-4ECC-8BEE-DB96DECC43DC}">
      <dgm:prSet phldrT="[Texto]"/>
      <dgm:spPr>
        <a:xfrm>
          <a:off x="0" y="2633730"/>
          <a:ext cx="8064896" cy="1282712"/>
        </a:xfrm>
        <a:prstGeom prst="roundRect">
          <a:avLst>
            <a:gd name="adj" fmla="val 100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Giro: Juguetes de madera tallada</a:t>
          </a:r>
          <a:endParaRPr lang="es-MX" dirty="0">
            <a:solidFill>
              <a:sysClr val="window" lastClr="FFFFFF"/>
            </a:solidFill>
            <a:latin typeface="Constantia"/>
            <a:ea typeface="+mn-ea"/>
            <a:cs typeface="+mn-cs"/>
          </a:endParaRPr>
        </a:p>
      </dgm:t>
    </dgm:pt>
    <dgm:pt modelId="{2F29281A-EC75-4680-97C3-3A0165DA24AF}" type="parTrans" cxnId="{8ABF0A07-9478-4A43-8407-A52E965B69B4}">
      <dgm:prSet/>
      <dgm:spPr/>
      <dgm:t>
        <a:bodyPr/>
        <a:lstStyle/>
        <a:p>
          <a:endParaRPr lang="es-MX"/>
        </a:p>
      </dgm:t>
    </dgm:pt>
    <dgm:pt modelId="{3ED8EFC8-EFAE-4EBC-A76B-CE88F1FB6C4F}" type="sibTrans" cxnId="{8ABF0A07-9478-4A43-8407-A52E965B69B4}">
      <dgm:prSet/>
      <dgm:spPr/>
      <dgm:t>
        <a:bodyPr/>
        <a:lstStyle/>
        <a:p>
          <a:endParaRPr lang="es-MX"/>
        </a:p>
      </dgm:t>
    </dgm:pt>
    <dgm:pt modelId="{04ADDBEA-00CE-4B75-875D-01AE8758B24F}">
      <dgm:prSet phldrT="[Texto]"/>
      <dgm:spPr>
        <a:xfrm>
          <a:off x="0" y="2633730"/>
          <a:ext cx="8064896" cy="1282712"/>
        </a:xfrm>
        <a:prstGeom prst="roundRect">
          <a:avLst>
            <a:gd name="adj" fmla="val 100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Número de Socios:  6</a:t>
          </a:r>
          <a:endParaRPr lang="es-MX" dirty="0">
            <a:solidFill>
              <a:sysClr val="window" lastClr="FFFFFF"/>
            </a:solidFill>
            <a:latin typeface="Constantia"/>
            <a:ea typeface="+mn-ea"/>
            <a:cs typeface="+mn-cs"/>
          </a:endParaRPr>
        </a:p>
      </dgm:t>
    </dgm:pt>
    <dgm:pt modelId="{175E9E01-F067-48B7-867C-627D1DBBC23C}" type="parTrans" cxnId="{6B95B97A-F854-43BE-86D8-4CBB42794F85}">
      <dgm:prSet/>
      <dgm:spPr/>
      <dgm:t>
        <a:bodyPr/>
        <a:lstStyle/>
        <a:p>
          <a:endParaRPr lang="es-MX"/>
        </a:p>
      </dgm:t>
    </dgm:pt>
    <dgm:pt modelId="{FD3BBF4F-02B8-4E27-850E-06A5887A289E}" type="sibTrans" cxnId="{6B95B97A-F854-43BE-86D8-4CBB42794F85}">
      <dgm:prSet/>
      <dgm:spPr/>
      <dgm:t>
        <a:bodyPr/>
        <a:lstStyle/>
        <a:p>
          <a:endParaRPr lang="es-MX"/>
        </a:p>
      </dgm:t>
    </dgm:pt>
    <dgm:pt modelId="{5ED07F6F-1ACD-4753-8AE5-3BFC3FBCA06E}">
      <dgm:prSet/>
      <dgm:spPr>
        <a:xfrm>
          <a:off x="0" y="4044714"/>
          <a:ext cx="8064896" cy="1282712"/>
        </a:xfrm>
        <a:prstGeom prst="roundRect">
          <a:avLst>
            <a:gd name="adj" fmla="val 10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r>
            <a:rPr lang="es-MX" dirty="0" smtClean="0">
              <a:solidFill>
                <a:sysClr val="window" lastClr="FFFFFF"/>
              </a:solidFill>
              <a:latin typeface="Constantia"/>
              <a:ea typeface="+mn-ea"/>
              <a:cs typeface="+mn-cs"/>
            </a:rPr>
            <a:t>Máscara Ceremonial de la Judea Cora</a:t>
          </a:r>
        </a:p>
        <a:p>
          <a:r>
            <a:rPr lang="es-MX" dirty="0" smtClean="0">
              <a:solidFill>
                <a:sysClr val="window" lastClr="FFFFFF"/>
              </a:solidFill>
              <a:latin typeface="Constantia"/>
              <a:ea typeface="+mn-ea"/>
              <a:cs typeface="+mn-cs"/>
            </a:rPr>
            <a:t>Giro: Máscaras de cartón tradicionales de Semana Santa</a:t>
          </a:r>
        </a:p>
        <a:p>
          <a:r>
            <a:rPr lang="es-MX" dirty="0" smtClean="0">
              <a:solidFill>
                <a:sysClr val="window" lastClr="FFFFFF"/>
              </a:solidFill>
              <a:latin typeface="Constantia"/>
              <a:ea typeface="+mn-ea"/>
              <a:cs typeface="+mn-cs"/>
            </a:rPr>
            <a:t>Número de Socios:  35</a:t>
          </a:r>
        </a:p>
      </dgm:t>
    </dgm:pt>
    <dgm:pt modelId="{4C9D06FF-F624-4BA0-ACBD-17D9719940C2}" type="parTrans" cxnId="{11FCBD64-6C9F-48EA-9FCF-4BBF088FE32E}">
      <dgm:prSet/>
      <dgm:spPr/>
      <dgm:t>
        <a:bodyPr/>
        <a:lstStyle/>
        <a:p>
          <a:endParaRPr lang="es-MX"/>
        </a:p>
      </dgm:t>
    </dgm:pt>
    <dgm:pt modelId="{16D1B821-48F2-4809-ADC5-B9404A275E90}" type="sibTrans" cxnId="{11FCBD64-6C9F-48EA-9FCF-4BBF088FE32E}">
      <dgm:prSet/>
      <dgm:spPr/>
      <dgm:t>
        <a:bodyPr/>
        <a:lstStyle/>
        <a:p>
          <a:endParaRPr lang="es-MX"/>
        </a:p>
      </dgm:t>
    </dgm:pt>
    <dgm:pt modelId="{DFA281C0-2B7D-4322-BE4D-1CD2027C1CBC}">
      <dgm:prSet/>
      <dgm:spPr>
        <a:xfrm>
          <a:off x="0" y="2633730"/>
          <a:ext cx="8064896" cy="1282712"/>
        </a:xfrm>
        <a:prstGeom prst="roundRect">
          <a:avLst>
            <a:gd name="adj" fmla="val 100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endParaRPr lang="es-MX" dirty="0">
            <a:solidFill>
              <a:sysClr val="window" lastClr="FFFFFF"/>
            </a:solidFill>
            <a:latin typeface="Constantia"/>
            <a:ea typeface="+mn-ea"/>
            <a:cs typeface="+mn-cs"/>
          </a:endParaRPr>
        </a:p>
      </dgm:t>
    </dgm:pt>
    <dgm:pt modelId="{D2B7F15B-5A27-4887-B536-CACA12709042}" type="parTrans" cxnId="{2EC2B823-0582-4081-BCF9-0E2888F902FA}">
      <dgm:prSet/>
      <dgm:spPr/>
      <dgm:t>
        <a:bodyPr/>
        <a:lstStyle/>
        <a:p>
          <a:endParaRPr lang="es-MX"/>
        </a:p>
      </dgm:t>
    </dgm:pt>
    <dgm:pt modelId="{57037297-9824-4A95-BF1D-5E0D4A436823}" type="sibTrans" cxnId="{2EC2B823-0582-4081-BCF9-0E2888F902FA}">
      <dgm:prSet/>
      <dgm:spPr/>
      <dgm:t>
        <a:bodyPr/>
        <a:lstStyle/>
        <a:p>
          <a:endParaRPr lang="es-MX"/>
        </a:p>
      </dgm:t>
    </dgm:pt>
    <dgm:pt modelId="{BF838283-4219-40AE-BA11-68D304EC5220}" type="pres">
      <dgm:prSet presAssocID="{BC21CAEB-B3EA-41FB-834A-9F112622FB87}" presName="linear" presStyleCnt="0">
        <dgm:presLayoutVars>
          <dgm:dir/>
          <dgm:resizeHandles val="exact"/>
        </dgm:presLayoutVars>
      </dgm:prSet>
      <dgm:spPr/>
      <dgm:t>
        <a:bodyPr/>
        <a:lstStyle/>
        <a:p>
          <a:endParaRPr lang="es-MX"/>
        </a:p>
      </dgm:t>
    </dgm:pt>
    <dgm:pt modelId="{1A5EA5CE-1128-4ECE-9D79-68565FBB0842}" type="pres">
      <dgm:prSet presAssocID="{CDEA6977-23D1-46D2-BE6D-1919B26A223D}" presName="comp" presStyleCnt="0"/>
      <dgm:spPr/>
    </dgm:pt>
    <dgm:pt modelId="{25403E9A-97C0-4FA8-B499-89E4E35EC838}" type="pres">
      <dgm:prSet presAssocID="{CDEA6977-23D1-46D2-BE6D-1919B26A223D}" presName="box" presStyleLbl="node1" presStyleIdx="0" presStyleCnt="4" custScaleY="85325" custLinFactNeighborX="129" custLinFactNeighborY="17560"/>
      <dgm:spPr/>
      <dgm:t>
        <a:bodyPr/>
        <a:lstStyle/>
        <a:p>
          <a:endParaRPr lang="es-MX"/>
        </a:p>
      </dgm:t>
    </dgm:pt>
    <dgm:pt modelId="{D42D15B4-EEF8-4E07-910F-72ADFB35AAA9}" type="pres">
      <dgm:prSet presAssocID="{CDEA6977-23D1-46D2-BE6D-1919B26A223D}" presName="img" presStyleLbl="fgImgPlace1" presStyleIdx="0" presStyleCnt="4" custScaleX="62667" custScaleY="95929"/>
      <dgm:spPr>
        <a:xfrm>
          <a:off x="429358" y="55039"/>
          <a:ext cx="1010805" cy="984394"/>
        </a:xfrm>
        <a:prstGeom prst="roundRect">
          <a:avLst>
            <a:gd name="adj" fmla="val 10000"/>
          </a:avLst>
        </a:prstGeom>
        <a:blipFill rotWithShape="1">
          <a:blip xmlns:r="http://schemas.openxmlformats.org/officeDocument/2006/relationships" r:embed="rId1"/>
          <a:stretch>
            <a:fillRect/>
          </a:stretch>
        </a:blipFill>
        <a:ln w="25400" cap="flat" cmpd="sng" algn="ctr">
          <a:noFill/>
          <a:prstDash val="solid"/>
        </a:ln>
        <a:effectLst/>
      </dgm:spPr>
      <dgm:t>
        <a:bodyPr/>
        <a:lstStyle/>
        <a:p>
          <a:endParaRPr lang="es-MX"/>
        </a:p>
      </dgm:t>
    </dgm:pt>
    <dgm:pt modelId="{32F9932C-7480-4CC9-B776-5C4F63C288BE}" type="pres">
      <dgm:prSet presAssocID="{CDEA6977-23D1-46D2-BE6D-1919B26A223D}" presName="text" presStyleLbl="node1" presStyleIdx="0" presStyleCnt="4">
        <dgm:presLayoutVars>
          <dgm:bulletEnabled val="1"/>
        </dgm:presLayoutVars>
      </dgm:prSet>
      <dgm:spPr/>
      <dgm:t>
        <a:bodyPr/>
        <a:lstStyle/>
        <a:p>
          <a:endParaRPr lang="es-MX"/>
        </a:p>
      </dgm:t>
    </dgm:pt>
    <dgm:pt modelId="{5A330508-5768-4178-BF4E-3F6F0BA48050}" type="pres">
      <dgm:prSet presAssocID="{E33B656D-BBDE-45D6-86CF-062DC01162C1}" presName="spacer" presStyleCnt="0"/>
      <dgm:spPr/>
    </dgm:pt>
    <dgm:pt modelId="{9492D123-59BA-444C-9548-FBD018B3B214}" type="pres">
      <dgm:prSet presAssocID="{71CB543F-2AC7-4608-BB4A-C55506318376}" presName="comp" presStyleCnt="0"/>
      <dgm:spPr/>
    </dgm:pt>
    <dgm:pt modelId="{7AA851A5-8AD4-404D-891C-817A49ED6343}" type="pres">
      <dgm:prSet presAssocID="{71CB543F-2AC7-4608-BB4A-C55506318376}" presName="box" presStyleLbl="node1" presStyleIdx="1" presStyleCnt="4" custLinFactNeighborX="-837" custLinFactNeighborY="10531"/>
      <dgm:spPr/>
      <dgm:t>
        <a:bodyPr/>
        <a:lstStyle/>
        <a:p>
          <a:endParaRPr lang="es-MX"/>
        </a:p>
      </dgm:t>
    </dgm:pt>
    <dgm:pt modelId="{79054639-7672-46F0-A949-77273C3862F7}" type="pres">
      <dgm:prSet presAssocID="{71CB543F-2AC7-4608-BB4A-C55506318376}" presName="img" presStyleLbl="fgImgPlace1" presStyleIdx="1" presStyleCnt="4" custScaleX="53405"/>
      <dgm:spPr>
        <a:xfrm>
          <a:off x="504055" y="1351017"/>
          <a:ext cx="861411" cy="1026170"/>
        </a:xfrm>
        <a:prstGeom prst="roundRect">
          <a:avLst>
            <a:gd name="adj" fmla="val 10000"/>
          </a:avLst>
        </a:prstGeom>
        <a:blipFill rotWithShape="1">
          <a:blip xmlns:r="http://schemas.openxmlformats.org/officeDocument/2006/relationships" r:embed="rId2"/>
          <a:stretch>
            <a:fillRect/>
          </a:stretch>
        </a:blipFill>
        <a:ln w="25400" cap="flat" cmpd="sng" algn="ctr">
          <a:noFill/>
          <a:prstDash val="solid"/>
        </a:ln>
        <a:effectLst/>
      </dgm:spPr>
      <dgm:t>
        <a:bodyPr/>
        <a:lstStyle/>
        <a:p>
          <a:endParaRPr lang="es-MX"/>
        </a:p>
      </dgm:t>
    </dgm:pt>
    <dgm:pt modelId="{081EB3A7-8AFF-4576-A708-DFFC8A370728}" type="pres">
      <dgm:prSet presAssocID="{71CB543F-2AC7-4608-BB4A-C55506318376}" presName="text" presStyleLbl="node1" presStyleIdx="1" presStyleCnt="4">
        <dgm:presLayoutVars>
          <dgm:bulletEnabled val="1"/>
        </dgm:presLayoutVars>
      </dgm:prSet>
      <dgm:spPr/>
      <dgm:t>
        <a:bodyPr/>
        <a:lstStyle/>
        <a:p>
          <a:endParaRPr lang="es-MX"/>
        </a:p>
      </dgm:t>
    </dgm:pt>
    <dgm:pt modelId="{8F3C7522-8E93-4A6B-8596-C6E176C5C6E8}" type="pres">
      <dgm:prSet presAssocID="{F0EBDF68-6EAB-47B3-AFE4-8D3E0445A42D}" presName="spacer" presStyleCnt="0"/>
      <dgm:spPr/>
    </dgm:pt>
    <dgm:pt modelId="{8EE932CD-CE07-4FC0-83C4-505E04EA6986}" type="pres">
      <dgm:prSet presAssocID="{F0EEE9F5-17C4-48B7-B5D8-F7686E4B8599}" presName="comp" presStyleCnt="0"/>
      <dgm:spPr/>
    </dgm:pt>
    <dgm:pt modelId="{A70D4BFD-D72B-4218-B6C9-987B1A1451A9}" type="pres">
      <dgm:prSet presAssocID="{F0EEE9F5-17C4-48B7-B5D8-F7686E4B8599}" presName="box" presStyleLbl="node1" presStyleIdx="2" presStyleCnt="4" custLinFactNeighborX="-837" custLinFactNeighborY="4860"/>
      <dgm:spPr/>
      <dgm:t>
        <a:bodyPr/>
        <a:lstStyle/>
        <a:p>
          <a:endParaRPr lang="es-MX"/>
        </a:p>
      </dgm:t>
    </dgm:pt>
    <dgm:pt modelId="{8FECC661-4E30-4DC8-81C0-1572A63B0CEC}" type="pres">
      <dgm:prSet presAssocID="{F0EEE9F5-17C4-48B7-B5D8-F7686E4B8599}" presName="img" presStyleLbl="fgImgPlace1" presStyleIdx="2" presStyleCnt="4" custScaleX="71262" custScaleY="91472"/>
      <dgm:spPr>
        <a:xfrm>
          <a:off x="360040" y="2805757"/>
          <a:ext cx="1149441" cy="938658"/>
        </a:xfrm>
        <a:prstGeom prst="roundRect">
          <a:avLst>
            <a:gd name="adj" fmla="val 10000"/>
          </a:avLst>
        </a:prstGeom>
        <a:blipFill rotWithShape="1">
          <a:blip xmlns:r="http://schemas.openxmlformats.org/officeDocument/2006/relationships" r:embed="rId3"/>
          <a:stretch>
            <a:fillRect/>
          </a:stretch>
        </a:blipFill>
        <a:ln w="25400" cap="flat" cmpd="sng" algn="ctr">
          <a:noFill/>
          <a:prstDash val="solid"/>
        </a:ln>
        <a:effectLst/>
      </dgm:spPr>
      <dgm:t>
        <a:bodyPr/>
        <a:lstStyle/>
        <a:p>
          <a:endParaRPr lang="es-MX"/>
        </a:p>
      </dgm:t>
    </dgm:pt>
    <dgm:pt modelId="{379ECA2E-E4F5-4E35-A6E8-DBBAB4BD973C}" type="pres">
      <dgm:prSet presAssocID="{F0EEE9F5-17C4-48B7-B5D8-F7686E4B8599}" presName="text" presStyleLbl="node1" presStyleIdx="2" presStyleCnt="4">
        <dgm:presLayoutVars>
          <dgm:bulletEnabled val="1"/>
        </dgm:presLayoutVars>
      </dgm:prSet>
      <dgm:spPr/>
      <dgm:t>
        <a:bodyPr/>
        <a:lstStyle/>
        <a:p>
          <a:endParaRPr lang="es-MX"/>
        </a:p>
      </dgm:t>
    </dgm:pt>
    <dgm:pt modelId="{4440800C-368D-4C38-8B89-52943D295D69}" type="pres">
      <dgm:prSet presAssocID="{4EA388B5-FAC9-4737-9A89-649C6DCA5D48}" presName="spacer" presStyleCnt="0"/>
      <dgm:spPr/>
    </dgm:pt>
    <dgm:pt modelId="{18BE37EE-B3C8-41B0-8524-9BD376C69024}" type="pres">
      <dgm:prSet presAssocID="{5ED07F6F-1ACD-4753-8AE5-3BFC3FBCA06E}" presName="comp" presStyleCnt="0"/>
      <dgm:spPr/>
    </dgm:pt>
    <dgm:pt modelId="{45EE3AB6-A274-4F64-AFC2-2467707FF4A4}" type="pres">
      <dgm:prSet presAssocID="{5ED07F6F-1ACD-4753-8AE5-3BFC3FBCA06E}" presName="box" presStyleLbl="node1" presStyleIdx="3" presStyleCnt="4"/>
      <dgm:spPr/>
      <dgm:t>
        <a:bodyPr/>
        <a:lstStyle/>
        <a:p>
          <a:endParaRPr lang="es-MX"/>
        </a:p>
      </dgm:t>
    </dgm:pt>
    <dgm:pt modelId="{9866EB5D-995D-418C-B079-AC7B35178F1E}" type="pres">
      <dgm:prSet presAssocID="{5ED07F6F-1ACD-4753-8AE5-3BFC3FBCA06E}" presName="img" presStyleLbl="fgImgPlace1" presStyleIdx="3" presStyleCnt="4" custScaleX="98048"/>
      <dgm:spPr>
        <a:xfrm>
          <a:off x="144013" y="4172985"/>
          <a:ext cx="1581493" cy="1026170"/>
        </a:xfrm>
        <a:prstGeom prst="roundRect">
          <a:avLst>
            <a:gd name="adj" fmla="val 10000"/>
          </a:avLst>
        </a:prstGeom>
        <a:blipFill rotWithShape="1">
          <a:blip xmlns:r="http://schemas.openxmlformats.org/officeDocument/2006/relationships" r:embed="rId4"/>
          <a:stretch>
            <a:fillRect/>
          </a:stretch>
        </a:blipFill>
        <a:ln w="25400" cap="flat" cmpd="sng" algn="ctr">
          <a:noFill/>
          <a:prstDash val="solid"/>
        </a:ln>
        <a:effectLst/>
      </dgm:spPr>
      <dgm:t>
        <a:bodyPr/>
        <a:lstStyle/>
        <a:p>
          <a:endParaRPr lang="es-MX"/>
        </a:p>
      </dgm:t>
    </dgm:pt>
    <dgm:pt modelId="{8C8B4616-BE53-4866-AC69-95050F2D0A5B}" type="pres">
      <dgm:prSet presAssocID="{5ED07F6F-1ACD-4753-8AE5-3BFC3FBCA06E}" presName="text" presStyleLbl="node1" presStyleIdx="3" presStyleCnt="4">
        <dgm:presLayoutVars>
          <dgm:bulletEnabled val="1"/>
        </dgm:presLayoutVars>
      </dgm:prSet>
      <dgm:spPr/>
      <dgm:t>
        <a:bodyPr/>
        <a:lstStyle/>
        <a:p>
          <a:endParaRPr lang="es-MX"/>
        </a:p>
      </dgm:t>
    </dgm:pt>
  </dgm:ptLst>
  <dgm:cxnLst>
    <dgm:cxn modelId="{210FD022-47F7-433C-84F0-3823411E5BFA}" type="presOf" srcId="{F0EEE9F5-17C4-48B7-B5D8-F7686E4B8599}" destId="{A70D4BFD-D72B-4218-B6C9-987B1A1451A9}" srcOrd="0" destOrd="0" presId="urn:microsoft.com/office/officeart/2005/8/layout/vList4"/>
    <dgm:cxn modelId="{13A50A6B-D1C8-4676-879E-5D1D441B697A}" type="presOf" srcId="{F0EEE9F5-17C4-48B7-B5D8-F7686E4B8599}" destId="{379ECA2E-E4F5-4E35-A6E8-DBBAB4BD973C}" srcOrd="1" destOrd="0" presId="urn:microsoft.com/office/officeart/2005/8/layout/vList4"/>
    <dgm:cxn modelId="{4E37F224-AB95-4677-A752-BA59FE756F2B}" srcId="{CDEA6977-23D1-46D2-BE6D-1919B26A223D}" destId="{EF889BC5-529C-4481-9587-DB6A15EDB142}" srcOrd="0" destOrd="0" parTransId="{765D74DD-2A45-4BBE-AD46-CE8532620983}" sibTransId="{3C5386C8-BE52-4212-964B-29CD5575FF7E}"/>
    <dgm:cxn modelId="{754700FC-2328-453A-938F-DF82438CDDDF}" type="presOf" srcId="{5ED07F6F-1ACD-4753-8AE5-3BFC3FBCA06E}" destId="{8C8B4616-BE53-4866-AC69-95050F2D0A5B}" srcOrd="1" destOrd="0" presId="urn:microsoft.com/office/officeart/2005/8/layout/vList4"/>
    <dgm:cxn modelId="{8895E122-0E8D-43C4-A119-4E23BD86CE76}" type="presOf" srcId="{DFA281C0-2B7D-4322-BE4D-1CD2027C1CBC}" destId="{A70D4BFD-D72B-4218-B6C9-987B1A1451A9}" srcOrd="0" destOrd="3" presId="urn:microsoft.com/office/officeart/2005/8/layout/vList4"/>
    <dgm:cxn modelId="{31E186F8-184B-402D-8B9F-70FECA39159E}" type="presOf" srcId="{04ADDBEA-00CE-4B75-875D-01AE8758B24F}" destId="{A70D4BFD-D72B-4218-B6C9-987B1A1451A9}" srcOrd="0" destOrd="2" presId="urn:microsoft.com/office/officeart/2005/8/layout/vList4"/>
    <dgm:cxn modelId="{C34FA64C-1A0F-44DC-A5D3-5171EE42D921}" srcId="{CDEA6977-23D1-46D2-BE6D-1919B26A223D}" destId="{8D539812-E435-4CE4-BF5A-5F7D65FF587F}" srcOrd="1" destOrd="0" parTransId="{657A15F2-08D7-41B8-A847-2CEFA069125A}" sibTransId="{F1F98862-1E44-4798-9A25-1630CADC4FFE}"/>
    <dgm:cxn modelId="{2E622FD9-F08B-4B3C-8548-02C366BA9D4D}" type="presOf" srcId="{EF889BC5-529C-4481-9587-DB6A15EDB142}" destId="{32F9932C-7480-4CC9-B776-5C4F63C288BE}" srcOrd="1" destOrd="1" presId="urn:microsoft.com/office/officeart/2005/8/layout/vList4"/>
    <dgm:cxn modelId="{8C960E93-9A05-4526-9833-C262C47114DC}" type="presOf" srcId="{FE344A33-B5EA-4ECC-8BEE-DB96DECC43DC}" destId="{A70D4BFD-D72B-4218-B6C9-987B1A1451A9}" srcOrd="0" destOrd="1" presId="urn:microsoft.com/office/officeart/2005/8/layout/vList4"/>
    <dgm:cxn modelId="{5A805586-8739-4118-9C83-06D25CA86F5D}" type="presOf" srcId="{FE344A33-B5EA-4ECC-8BEE-DB96DECC43DC}" destId="{379ECA2E-E4F5-4E35-A6E8-DBBAB4BD973C}" srcOrd="1" destOrd="1" presId="urn:microsoft.com/office/officeart/2005/8/layout/vList4"/>
    <dgm:cxn modelId="{CF8043E7-8819-48A7-BCEA-86E022056E1A}" type="presOf" srcId="{8D539812-E435-4CE4-BF5A-5F7D65FF587F}" destId="{32F9932C-7480-4CC9-B776-5C4F63C288BE}" srcOrd="1" destOrd="2" presId="urn:microsoft.com/office/officeart/2005/8/layout/vList4"/>
    <dgm:cxn modelId="{2A08205E-A210-47CF-86DE-4F36BD153507}" type="presOf" srcId="{79EE68D0-7127-4E68-BAF7-7145F4F47BDF}" destId="{081EB3A7-8AFF-4576-A708-DFFC8A370728}" srcOrd="1" destOrd="1" presId="urn:microsoft.com/office/officeart/2005/8/layout/vList4"/>
    <dgm:cxn modelId="{E482C5ED-0129-4808-A2B2-2BEE589789F6}" srcId="{71CB543F-2AC7-4608-BB4A-C55506318376}" destId="{79EE68D0-7127-4E68-BAF7-7145F4F47BDF}" srcOrd="0" destOrd="0" parTransId="{9780E1C2-4A42-494C-A3AC-14E207B06362}" sibTransId="{C954F182-AD33-4F7C-A3A1-3D9C2EE8C76E}"/>
    <dgm:cxn modelId="{DE5660A2-0C8D-46D8-9F95-6E91F135F357}" type="presOf" srcId="{04ADDBEA-00CE-4B75-875D-01AE8758B24F}" destId="{379ECA2E-E4F5-4E35-A6E8-DBBAB4BD973C}" srcOrd="1" destOrd="2" presId="urn:microsoft.com/office/officeart/2005/8/layout/vList4"/>
    <dgm:cxn modelId="{11FCBD64-6C9F-48EA-9FCF-4BBF088FE32E}" srcId="{BC21CAEB-B3EA-41FB-834A-9F112622FB87}" destId="{5ED07F6F-1ACD-4753-8AE5-3BFC3FBCA06E}" srcOrd="3" destOrd="0" parTransId="{4C9D06FF-F624-4BA0-ACBD-17D9719940C2}" sibTransId="{16D1B821-48F2-4809-ADC5-B9404A275E90}"/>
    <dgm:cxn modelId="{39675AD4-263F-497E-AE38-BEAA7036F681}" srcId="{71CB543F-2AC7-4608-BB4A-C55506318376}" destId="{CE41CE4C-DE86-4D64-A0ED-C98A57B49D50}" srcOrd="1" destOrd="0" parTransId="{95C28810-B5C5-490C-9188-C53CC6BB1886}" sibTransId="{25974DC4-C121-469B-8790-2348D55632F3}"/>
    <dgm:cxn modelId="{6B95B97A-F854-43BE-86D8-4CBB42794F85}" srcId="{F0EEE9F5-17C4-48B7-B5D8-F7686E4B8599}" destId="{04ADDBEA-00CE-4B75-875D-01AE8758B24F}" srcOrd="1" destOrd="0" parTransId="{175E9E01-F067-48B7-867C-627D1DBBC23C}" sibTransId="{FD3BBF4F-02B8-4E27-850E-06A5887A289E}"/>
    <dgm:cxn modelId="{93292251-62EC-4CA7-8B22-08BDC187427D}" srcId="{BC21CAEB-B3EA-41FB-834A-9F112622FB87}" destId="{F0EEE9F5-17C4-48B7-B5D8-F7686E4B8599}" srcOrd="2" destOrd="0" parTransId="{2F195208-67A3-4187-B37B-ADDBBDC89C82}" sibTransId="{4EA388B5-FAC9-4737-9A89-649C6DCA5D48}"/>
    <dgm:cxn modelId="{C96013C8-99F1-45B3-8ABD-C5366EDF119D}" srcId="{BC21CAEB-B3EA-41FB-834A-9F112622FB87}" destId="{71CB543F-2AC7-4608-BB4A-C55506318376}" srcOrd="1" destOrd="0" parTransId="{3C98CE68-18E9-41A9-B687-2CB4FF4BF542}" sibTransId="{F0EBDF68-6EAB-47B3-AFE4-8D3E0445A42D}"/>
    <dgm:cxn modelId="{D35E6784-99D9-41CB-8F6A-262AF6A7823E}" type="presOf" srcId="{EF889BC5-529C-4481-9587-DB6A15EDB142}" destId="{25403E9A-97C0-4FA8-B499-89E4E35EC838}" srcOrd="0" destOrd="1" presId="urn:microsoft.com/office/officeart/2005/8/layout/vList4"/>
    <dgm:cxn modelId="{D7377BDF-365C-411B-A84C-B6366096D5F6}" type="presOf" srcId="{79EE68D0-7127-4E68-BAF7-7145F4F47BDF}" destId="{7AA851A5-8AD4-404D-891C-817A49ED6343}" srcOrd="0" destOrd="1" presId="urn:microsoft.com/office/officeart/2005/8/layout/vList4"/>
    <dgm:cxn modelId="{4501C9F6-C572-4EAE-8509-AF776AFFD7F6}" type="presOf" srcId="{CDEA6977-23D1-46D2-BE6D-1919B26A223D}" destId="{25403E9A-97C0-4FA8-B499-89E4E35EC838}" srcOrd="0" destOrd="0" presId="urn:microsoft.com/office/officeart/2005/8/layout/vList4"/>
    <dgm:cxn modelId="{B64DBD9E-B9DB-4E3E-B38D-A9CBDBC5A7F0}" type="presOf" srcId="{71CB543F-2AC7-4608-BB4A-C55506318376}" destId="{081EB3A7-8AFF-4576-A708-DFFC8A370728}" srcOrd="1" destOrd="0" presId="urn:microsoft.com/office/officeart/2005/8/layout/vList4"/>
    <dgm:cxn modelId="{5D6DFEE5-CF47-4A96-9AAF-60EE881C23EE}" type="presOf" srcId="{DFA281C0-2B7D-4322-BE4D-1CD2027C1CBC}" destId="{379ECA2E-E4F5-4E35-A6E8-DBBAB4BD973C}" srcOrd="1" destOrd="3" presId="urn:microsoft.com/office/officeart/2005/8/layout/vList4"/>
    <dgm:cxn modelId="{D8DCB514-B857-44F1-8384-138F808A4826}" type="presOf" srcId="{CDEA6977-23D1-46D2-BE6D-1919B26A223D}" destId="{32F9932C-7480-4CC9-B776-5C4F63C288BE}" srcOrd="1" destOrd="0" presId="urn:microsoft.com/office/officeart/2005/8/layout/vList4"/>
    <dgm:cxn modelId="{2EC2B823-0582-4081-BCF9-0E2888F902FA}" srcId="{04ADDBEA-00CE-4B75-875D-01AE8758B24F}" destId="{DFA281C0-2B7D-4322-BE4D-1CD2027C1CBC}" srcOrd="0" destOrd="0" parTransId="{D2B7F15B-5A27-4887-B536-CACA12709042}" sibTransId="{57037297-9824-4A95-BF1D-5E0D4A436823}"/>
    <dgm:cxn modelId="{C778CA7D-CF9D-4685-895A-F79905E5B330}" type="presOf" srcId="{5ED07F6F-1ACD-4753-8AE5-3BFC3FBCA06E}" destId="{45EE3AB6-A274-4F64-AFC2-2467707FF4A4}" srcOrd="0" destOrd="0" presId="urn:microsoft.com/office/officeart/2005/8/layout/vList4"/>
    <dgm:cxn modelId="{6034D056-D7BB-4E48-9C7A-5DE73EE2703A}" srcId="{BC21CAEB-B3EA-41FB-834A-9F112622FB87}" destId="{CDEA6977-23D1-46D2-BE6D-1919B26A223D}" srcOrd="0" destOrd="0" parTransId="{D48335FC-8774-4734-9577-1A5278D0EBF2}" sibTransId="{E33B656D-BBDE-45D6-86CF-062DC01162C1}"/>
    <dgm:cxn modelId="{48EF0803-396F-4CCF-8401-AC4DA703D5E3}" type="presOf" srcId="{8D539812-E435-4CE4-BF5A-5F7D65FF587F}" destId="{25403E9A-97C0-4FA8-B499-89E4E35EC838}" srcOrd="0" destOrd="2" presId="urn:microsoft.com/office/officeart/2005/8/layout/vList4"/>
    <dgm:cxn modelId="{54549C99-1026-425A-AEBB-F0AAB3390AAC}" type="presOf" srcId="{71CB543F-2AC7-4608-BB4A-C55506318376}" destId="{7AA851A5-8AD4-404D-891C-817A49ED6343}" srcOrd="0" destOrd="0" presId="urn:microsoft.com/office/officeart/2005/8/layout/vList4"/>
    <dgm:cxn modelId="{5AB61C2E-E525-41ED-A76E-93C1EF16C035}" type="presOf" srcId="{CE41CE4C-DE86-4D64-A0ED-C98A57B49D50}" destId="{7AA851A5-8AD4-404D-891C-817A49ED6343}" srcOrd="0" destOrd="2" presId="urn:microsoft.com/office/officeart/2005/8/layout/vList4"/>
    <dgm:cxn modelId="{8ABF0A07-9478-4A43-8407-A52E965B69B4}" srcId="{F0EEE9F5-17C4-48B7-B5D8-F7686E4B8599}" destId="{FE344A33-B5EA-4ECC-8BEE-DB96DECC43DC}" srcOrd="0" destOrd="0" parTransId="{2F29281A-EC75-4680-97C3-3A0165DA24AF}" sibTransId="{3ED8EFC8-EFAE-4EBC-A76B-CE88F1FB6C4F}"/>
    <dgm:cxn modelId="{469148D9-8420-4ED5-A98B-4A63B73505E9}" type="presOf" srcId="{BC21CAEB-B3EA-41FB-834A-9F112622FB87}" destId="{BF838283-4219-40AE-BA11-68D304EC5220}" srcOrd="0" destOrd="0" presId="urn:microsoft.com/office/officeart/2005/8/layout/vList4"/>
    <dgm:cxn modelId="{6876750D-982A-4811-8ABB-BC291765F83D}" type="presOf" srcId="{CE41CE4C-DE86-4D64-A0ED-C98A57B49D50}" destId="{081EB3A7-8AFF-4576-A708-DFFC8A370728}" srcOrd="1" destOrd="2" presId="urn:microsoft.com/office/officeart/2005/8/layout/vList4"/>
    <dgm:cxn modelId="{AAEC4ACA-045B-4718-A1C4-32CA943EB0C3}" type="presParOf" srcId="{BF838283-4219-40AE-BA11-68D304EC5220}" destId="{1A5EA5CE-1128-4ECE-9D79-68565FBB0842}" srcOrd="0" destOrd="0" presId="urn:microsoft.com/office/officeart/2005/8/layout/vList4"/>
    <dgm:cxn modelId="{709CD0FE-6307-4867-8D5A-BF01B99AD3FF}" type="presParOf" srcId="{1A5EA5CE-1128-4ECE-9D79-68565FBB0842}" destId="{25403E9A-97C0-4FA8-B499-89E4E35EC838}" srcOrd="0" destOrd="0" presId="urn:microsoft.com/office/officeart/2005/8/layout/vList4"/>
    <dgm:cxn modelId="{22F3ABC7-383B-4CC0-830B-4A0BBF5E54C6}" type="presParOf" srcId="{1A5EA5CE-1128-4ECE-9D79-68565FBB0842}" destId="{D42D15B4-EEF8-4E07-910F-72ADFB35AAA9}" srcOrd="1" destOrd="0" presId="urn:microsoft.com/office/officeart/2005/8/layout/vList4"/>
    <dgm:cxn modelId="{2B38831A-B4A8-4D2F-85C7-9F2836A50DF0}" type="presParOf" srcId="{1A5EA5CE-1128-4ECE-9D79-68565FBB0842}" destId="{32F9932C-7480-4CC9-B776-5C4F63C288BE}" srcOrd="2" destOrd="0" presId="urn:microsoft.com/office/officeart/2005/8/layout/vList4"/>
    <dgm:cxn modelId="{7B3C6565-4CFF-4D70-A3E6-D302B47245E8}" type="presParOf" srcId="{BF838283-4219-40AE-BA11-68D304EC5220}" destId="{5A330508-5768-4178-BF4E-3F6F0BA48050}" srcOrd="1" destOrd="0" presId="urn:microsoft.com/office/officeart/2005/8/layout/vList4"/>
    <dgm:cxn modelId="{EF59B111-FAB3-4725-AAF0-B06965AF152A}" type="presParOf" srcId="{BF838283-4219-40AE-BA11-68D304EC5220}" destId="{9492D123-59BA-444C-9548-FBD018B3B214}" srcOrd="2" destOrd="0" presId="urn:microsoft.com/office/officeart/2005/8/layout/vList4"/>
    <dgm:cxn modelId="{AB437317-E913-4A98-BA82-3334E5C05B45}" type="presParOf" srcId="{9492D123-59BA-444C-9548-FBD018B3B214}" destId="{7AA851A5-8AD4-404D-891C-817A49ED6343}" srcOrd="0" destOrd="0" presId="urn:microsoft.com/office/officeart/2005/8/layout/vList4"/>
    <dgm:cxn modelId="{E99E919D-F192-4C3D-822B-F4ED91B59AE4}" type="presParOf" srcId="{9492D123-59BA-444C-9548-FBD018B3B214}" destId="{79054639-7672-46F0-A949-77273C3862F7}" srcOrd="1" destOrd="0" presId="urn:microsoft.com/office/officeart/2005/8/layout/vList4"/>
    <dgm:cxn modelId="{009275FA-AECC-4147-8C68-B19738F20257}" type="presParOf" srcId="{9492D123-59BA-444C-9548-FBD018B3B214}" destId="{081EB3A7-8AFF-4576-A708-DFFC8A370728}" srcOrd="2" destOrd="0" presId="urn:microsoft.com/office/officeart/2005/8/layout/vList4"/>
    <dgm:cxn modelId="{76ADECFF-DEAE-4E8F-B385-E4D2F6FC98ED}" type="presParOf" srcId="{BF838283-4219-40AE-BA11-68D304EC5220}" destId="{8F3C7522-8E93-4A6B-8596-C6E176C5C6E8}" srcOrd="3" destOrd="0" presId="urn:microsoft.com/office/officeart/2005/8/layout/vList4"/>
    <dgm:cxn modelId="{2B0DAD05-BEC8-4BFE-BBA6-880AEE1C7C28}" type="presParOf" srcId="{BF838283-4219-40AE-BA11-68D304EC5220}" destId="{8EE932CD-CE07-4FC0-83C4-505E04EA6986}" srcOrd="4" destOrd="0" presId="urn:microsoft.com/office/officeart/2005/8/layout/vList4"/>
    <dgm:cxn modelId="{E833637F-1672-46D4-9022-EB408DAF2366}" type="presParOf" srcId="{8EE932CD-CE07-4FC0-83C4-505E04EA6986}" destId="{A70D4BFD-D72B-4218-B6C9-987B1A1451A9}" srcOrd="0" destOrd="0" presId="urn:microsoft.com/office/officeart/2005/8/layout/vList4"/>
    <dgm:cxn modelId="{EF02B7A3-271C-46CA-BAB5-BBDA7B5902BF}" type="presParOf" srcId="{8EE932CD-CE07-4FC0-83C4-505E04EA6986}" destId="{8FECC661-4E30-4DC8-81C0-1572A63B0CEC}" srcOrd="1" destOrd="0" presId="urn:microsoft.com/office/officeart/2005/8/layout/vList4"/>
    <dgm:cxn modelId="{2F7021FF-F814-427F-A336-CC8139D4AE94}" type="presParOf" srcId="{8EE932CD-CE07-4FC0-83C4-505E04EA6986}" destId="{379ECA2E-E4F5-4E35-A6E8-DBBAB4BD973C}" srcOrd="2" destOrd="0" presId="urn:microsoft.com/office/officeart/2005/8/layout/vList4"/>
    <dgm:cxn modelId="{DCD10B97-6D25-4A1A-9477-F15ED5529293}" type="presParOf" srcId="{BF838283-4219-40AE-BA11-68D304EC5220}" destId="{4440800C-368D-4C38-8B89-52943D295D69}" srcOrd="5" destOrd="0" presId="urn:microsoft.com/office/officeart/2005/8/layout/vList4"/>
    <dgm:cxn modelId="{B0360150-012B-4FC1-B514-F1CAC6258AF6}" type="presParOf" srcId="{BF838283-4219-40AE-BA11-68D304EC5220}" destId="{18BE37EE-B3C8-41B0-8524-9BD376C69024}" srcOrd="6" destOrd="0" presId="urn:microsoft.com/office/officeart/2005/8/layout/vList4"/>
    <dgm:cxn modelId="{F3F6CDF8-80D3-4263-A7DC-48E418DE8B2B}" type="presParOf" srcId="{18BE37EE-B3C8-41B0-8524-9BD376C69024}" destId="{45EE3AB6-A274-4F64-AFC2-2467707FF4A4}" srcOrd="0" destOrd="0" presId="urn:microsoft.com/office/officeart/2005/8/layout/vList4"/>
    <dgm:cxn modelId="{27EB541A-B025-4BE2-B05E-C2760FEF0B7A}" type="presParOf" srcId="{18BE37EE-B3C8-41B0-8524-9BD376C69024}" destId="{9866EB5D-995D-418C-B079-AC7B35178F1E}" srcOrd="1" destOrd="0" presId="urn:microsoft.com/office/officeart/2005/8/layout/vList4"/>
    <dgm:cxn modelId="{053622D8-0B34-402B-ACB0-5E0FACE9FA93}" type="presParOf" srcId="{18BE37EE-B3C8-41B0-8524-9BD376C69024}" destId="{8C8B4616-BE53-4866-AC69-95050F2D0A5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948BE-20CA-428A-8EEC-D9070A531240}">
      <dsp:nvSpPr>
        <dsp:cNvPr id="0" name=""/>
        <dsp:cNvSpPr/>
      </dsp:nvSpPr>
      <dsp:spPr>
        <a:xfrm>
          <a:off x="0" y="29121"/>
          <a:ext cx="7704856" cy="127000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MX" sz="1900" kern="1200" dirty="0" smtClean="0">
              <a:solidFill>
                <a:sysClr val="window" lastClr="FFFFFF"/>
              </a:solidFill>
              <a:latin typeface="Constantia"/>
              <a:ea typeface="+mn-ea"/>
              <a:cs typeface="+mn-cs"/>
            </a:rPr>
            <a:t>Flor de Guayabo Textiles Deshilados de Aguascalientes</a:t>
          </a:r>
          <a:endParaRPr lang="es-MX" sz="1900" kern="1200" dirty="0">
            <a:solidFill>
              <a:sysClr val="window" lastClr="FFFFFF"/>
            </a:solidFill>
            <a:latin typeface="Constantia"/>
            <a:ea typeface="+mn-ea"/>
            <a:cs typeface="+mn-cs"/>
          </a:endParaRPr>
        </a:p>
        <a:p>
          <a:pPr marL="114300" lvl="1" indent="-114300" algn="l" defTabSz="666750">
            <a:lnSpc>
              <a:spcPct val="90000"/>
            </a:lnSpc>
            <a:spcBef>
              <a:spcPct val="0"/>
            </a:spcBef>
            <a:spcAft>
              <a:spcPct val="15000"/>
            </a:spcAft>
            <a:buChar char="••"/>
          </a:pPr>
          <a:r>
            <a:rPr lang="es-MX" sz="1500" kern="1200" dirty="0" smtClean="0">
              <a:solidFill>
                <a:sysClr val="window" lastClr="FFFFFF"/>
              </a:solidFill>
              <a:latin typeface="Constantia"/>
              <a:ea typeface="+mn-ea"/>
              <a:cs typeface="+mn-cs"/>
            </a:rPr>
            <a:t>Giro: Textiles deshilados en algodón</a:t>
          </a:r>
          <a:endParaRPr lang="es-MX" sz="1500" kern="1200" dirty="0">
            <a:solidFill>
              <a:sysClr val="window" lastClr="FFFFFF"/>
            </a:solidFill>
            <a:latin typeface="Constantia"/>
            <a:ea typeface="+mn-ea"/>
            <a:cs typeface="+mn-cs"/>
          </a:endParaRPr>
        </a:p>
        <a:p>
          <a:pPr marL="114300" lvl="1" indent="-114300" algn="l" defTabSz="666750">
            <a:lnSpc>
              <a:spcPct val="90000"/>
            </a:lnSpc>
            <a:spcBef>
              <a:spcPct val="0"/>
            </a:spcBef>
            <a:spcAft>
              <a:spcPct val="15000"/>
            </a:spcAft>
            <a:buChar char="••"/>
          </a:pPr>
          <a:r>
            <a:rPr lang="es-MX" sz="1500" kern="1200" dirty="0" smtClean="0">
              <a:solidFill>
                <a:sysClr val="window" lastClr="FFFFFF"/>
              </a:solidFill>
              <a:latin typeface="Constantia"/>
              <a:ea typeface="+mn-ea"/>
              <a:cs typeface="+mn-cs"/>
            </a:rPr>
            <a:t>Número de Socios: 200</a:t>
          </a:r>
          <a:endParaRPr lang="es-MX" sz="1500" kern="1200" dirty="0">
            <a:solidFill>
              <a:sysClr val="window" lastClr="FFFFFF"/>
            </a:solidFill>
            <a:latin typeface="Constantia"/>
            <a:ea typeface="+mn-ea"/>
            <a:cs typeface="+mn-cs"/>
          </a:endParaRPr>
        </a:p>
      </dsp:txBody>
      <dsp:txXfrm>
        <a:off x="1705168" y="66318"/>
        <a:ext cx="5962490" cy="1195606"/>
      </dsp:txXfrm>
    </dsp:sp>
    <dsp:sp modelId="{28CC9B74-4083-4443-8021-1839DE84D3D6}">
      <dsp:nvSpPr>
        <dsp:cNvPr id="0" name=""/>
        <dsp:cNvSpPr/>
      </dsp:nvSpPr>
      <dsp:spPr>
        <a:xfrm>
          <a:off x="282799" y="62880"/>
          <a:ext cx="1229371" cy="1144239"/>
        </a:xfrm>
        <a:prstGeom prst="roundRect">
          <a:avLst>
            <a:gd name="adj" fmla="val 10000"/>
          </a:avLst>
        </a:prstGeom>
        <a:blipFill rotWithShape="1">
          <a:blip xmlns:r="http://schemas.openxmlformats.org/officeDocument/2006/relationships" r:embed="rId1"/>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D41DFE2E-214F-48AC-9B7E-766C4FDBA97D}">
      <dsp:nvSpPr>
        <dsp:cNvPr id="0" name=""/>
        <dsp:cNvSpPr/>
      </dsp:nvSpPr>
      <dsp:spPr>
        <a:xfrm>
          <a:off x="0" y="1397000"/>
          <a:ext cx="7704856" cy="1270000"/>
        </a:xfrm>
        <a:prstGeom prst="roundRect">
          <a:avLst>
            <a:gd name="adj" fmla="val 10000"/>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MX" sz="1900" kern="1200" dirty="0" smtClean="0">
              <a:solidFill>
                <a:sysClr val="window" lastClr="FFFFFF"/>
              </a:solidFill>
              <a:latin typeface="Constantia"/>
              <a:ea typeface="+mn-ea"/>
              <a:cs typeface="+mn-cs"/>
            </a:rPr>
            <a:t>Artesanía de Papel Amate </a:t>
          </a:r>
          <a:r>
            <a:rPr lang="es-MX" sz="1900" kern="1200" dirty="0" err="1" smtClean="0">
              <a:solidFill>
                <a:sysClr val="window" lastClr="FFFFFF"/>
              </a:solidFill>
              <a:latin typeface="Constantia"/>
              <a:ea typeface="+mn-ea"/>
              <a:cs typeface="+mn-cs"/>
            </a:rPr>
            <a:t>P’ete</a:t>
          </a:r>
          <a:r>
            <a:rPr lang="es-MX" sz="1900" kern="1200" dirty="0" smtClean="0">
              <a:solidFill>
                <a:sysClr val="window" lastClr="FFFFFF"/>
              </a:solidFill>
              <a:latin typeface="Constantia"/>
              <a:ea typeface="+mn-ea"/>
              <a:cs typeface="+mn-cs"/>
            </a:rPr>
            <a:t>-i</a:t>
          </a:r>
          <a:endParaRPr lang="es-MX" sz="1900" kern="1200" dirty="0">
            <a:solidFill>
              <a:sysClr val="window" lastClr="FFFFFF"/>
            </a:solidFill>
            <a:latin typeface="Constantia"/>
            <a:ea typeface="+mn-ea"/>
            <a:cs typeface="+mn-cs"/>
          </a:endParaRPr>
        </a:p>
        <a:p>
          <a:pPr marL="114300" lvl="1" indent="-114300" algn="l" defTabSz="666750">
            <a:lnSpc>
              <a:spcPct val="90000"/>
            </a:lnSpc>
            <a:spcBef>
              <a:spcPct val="0"/>
            </a:spcBef>
            <a:spcAft>
              <a:spcPct val="15000"/>
            </a:spcAft>
            <a:buChar char="••"/>
          </a:pPr>
          <a:r>
            <a:rPr lang="es-MX" sz="1500" kern="1200" dirty="0" smtClean="0">
              <a:solidFill>
                <a:sysClr val="window" lastClr="FFFFFF"/>
              </a:solidFill>
              <a:latin typeface="Constantia"/>
              <a:ea typeface="+mn-ea"/>
              <a:cs typeface="+mn-cs"/>
            </a:rPr>
            <a:t>Giro: Papel amate realizado de manera artesanal</a:t>
          </a:r>
          <a:endParaRPr lang="es-MX" sz="1500" kern="1200" dirty="0">
            <a:solidFill>
              <a:sysClr val="window" lastClr="FFFFFF"/>
            </a:solidFill>
            <a:latin typeface="Constantia"/>
            <a:ea typeface="+mn-ea"/>
            <a:cs typeface="+mn-cs"/>
          </a:endParaRPr>
        </a:p>
        <a:p>
          <a:pPr marL="114300" lvl="1" indent="-114300" algn="l" defTabSz="666750">
            <a:lnSpc>
              <a:spcPct val="90000"/>
            </a:lnSpc>
            <a:spcBef>
              <a:spcPct val="0"/>
            </a:spcBef>
            <a:spcAft>
              <a:spcPct val="15000"/>
            </a:spcAft>
            <a:buChar char="••"/>
          </a:pPr>
          <a:r>
            <a:rPr lang="es-MX" sz="1500" kern="1200" dirty="0" smtClean="0">
              <a:solidFill>
                <a:sysClr val="window" lastClr="FFFFFF"/>
              </a:solidFill>
              <a:latin typeface="Constantia"/>
              <a:ea typeface="+mn-ea"/>
              <a:cs typeface="+mn-cs"/>
            </a:rPr>
            <a:t>Número de Socios: 150</a:t>
          </a:r>
          <a:endParaRPr lang="es-MX" sz="1500" kern="1200" dirty="0">
            <a:solidFill>
              <a:sysClr val="window" lastClr="FFFFFF"/>
            </a:solidFill>
            <a:latin typeface="Constantia"/>
            <a:ea typeface="+mn-ea"/>
            <a:cs typeface="+mn-cs"/>
          </a:endParaRPr>
        </a:p>
      </dsp:txBody>
      <dsp:txXfrm>
        <a:off x="1705168" y="1434197"/>
        <a:ext cx="5962490" cy="1195606"/>
      </dsp:txXfrm>
    </dsp:sp>
    <dsp:sp modelId="{2D9CE954-571C-49BD-8580-88E3CC78D7CF}">
      <dsp:nvSpPr>
        <dsp:cNvPr id="0" name=""/>
        <dsp:cNvSpPr/>
      </dsp:nvSpPr>
      <dsp:spPr>
        <a:xfrm>
          <a:off x="498828" y="1440159"/>
          <a:ext cx="797313" cy="1183680"/>
        </a:xfrm>
        <a:prstGeom prst="roundRect">
          <a:avLst>
            <a:gd name="adj" fmla="val 10000"/>
          </a:avLst>
        </a:prstGeom>
        <a:blipFill rotWithShape="1">
          <a:blip xmlns:r="http://schemas.openxmlformats.org/officeDocument/2006/relationships" r:embed="rId2"/>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826F9C7D-9846-4D4B-99AC-FC5E2D7B8574}">
      <dsp:nvSpPr>
        <dsp:cNvPr id="0" name=""/>
        <dsp:cNvSpPr/>
      </dsp:nvSpPr>
      <dsp:spPr>
        <a:xfrm>
          <a:off x="0" y="2794000"/>
          <a:ext cx="7704856" cy="1270000"/>
        </a:xfrm>
        <a:prstGeom prst="roundRect">
          <a:avLst>
            <a:gd name="adj" fmla="val 10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MX" sz="1900" kern="1200" dirty="0" smtClean="0">
              <a:solidFill>
                <a:sysClr val="window" lastClr="FFFFFF"/>
              </a:solidFill>
              <a:latin typeface="Constantia"/>
              <a:ea typeface="+mn-ea"/>
              <a:cs typeface="+mn-cs"/>
            </a:rPr>
            <a:t>Árbol de Vida de Barro de Metepec Región de Origen</a:t>
          </a:r>
          <a:endParaRPr lang="es-MX" sz="1900" kern="1200" dirty="0">
            <a:solidFill>
              <a:sysClr val="window" lastClr="FFFFFF"/>
            </a:solidFill>
            <a:latin typeface="Constantia"/>
            <a:ea typeface="+mn-ea"/>
            <a:cs typeface="+mn-cs"/>
          </a:endParaRPr>
        </a:p>
        <a:p>
          <a:pPr marL="114300" lvl="1" indent="-114300" algn="l" defTabSz="666750">
            <a:lnSpc>
              <a:spcPct val="90000"/>
            </a:lnSpc>
            <a:spcBef>
              <a:spcPct val="0"/>
            </a:spcBef>
            <a:spcAft>
              <a:spcPct val="15000"/>
            </a:spcAft>
            <a:buChar char="••"/>
          </a:pPr>
          <a:r>
            <a:rPr lang="es-MX" sz="1500" kern="1200" dirty="0" smtClean="0">
              <a:solidFill>
                <a:sysClr val="window" lastClr="FFFFFF"/>
              </a:solidFill>
              <a:latin typeface="Constantia"/>
              <a:ea typeface="+mn-ea"/>
              <a:cs typeface="+mn-cs"/>
            </a:rPr>
            <a:t>Giro: Árboles de </a:t>
          </a:r>
          <a:r>
            <a:rPr lang="es-MX" sz="1500" kern="1200" smtClean="0">
              <a:solidFill>
                <a:sysClr val="window" lastClr="FFFFFF"/>
              </a:solidFill>
              <a:latin typeface="Constantia"/>
              <a:ea typeface="+mn-ea"/>
              <a:cs typeface="+mn-cs"/>
            </a:rPr>
            <a:t>barro policromados</a:t>
          </a:r>
          <a:endParaRPr lang="es-MX" sz="1500" kern="1200" dirty="0">
            <a:solidFill>
              <a:sysClr val="window" lastClr="FFFFFF"/>
            </a:solidFill>
            <a:latin typeface="Constantia"/>
            <a:ea typeface="+mn-ea"/>
            <a:cs typeface="+mn-cs"/>
          </a:endParaRPr>
        </a:p>
        <a:p>
          <a:pPr marL="114300" lvl="1" indent="-114300" algn="l" defTabSz="666750">
            <a:lnSpc>
              <a:spcPct val="90000"/>
            </a:lnSpc>
            <a:spcBef>
              <a:spcPct val="0"/>
            </a:spcBef>
            <a:spcAft>
              <a:spcPct val="15000"/>
            </a:spcAft>
            <a:buChar char="••"/>
          </a:pPr>
          <a:r>
            <a:rPr lang="es-MX" sz="1500" kern="1200" dirty="0" smtClean="0">
              <a:solidFill>
                <a:sysClr val="window" lastClr="FFFFFF"/>
              </a:solidFill>
              <a:latin typeface="Constantia"/>
              <a:ea typeface="+mn-ea"/>
              <a:cs typeface="+mn-cs"/>
            </a:rPr>
            <a:t>Número de Socios: 8</a:t>
          </a:r>
          <a:endParaRPr lang="es-MX" sz="1500" kern="1200" dirty="0">
            <a:solidFill>
              <a:sysClr val="window" lastClr="FFFFFF"/>
            </a:solidFill>
            <a:latin typeface="Constantia"/>
            <a:ea typeface="+mn-ea"/>
            <a:cs typeface="+mn-cs"/>
          </a:endParaRPr>
        </a:p>
      </dsp:txBody>
      <dsp:txXfrm>
        <a:off x="1705168" y="2831197"/>
        <a:ext cx="5962490" cy="1195606"/>
      </dsp:txXfrm>
    </dsp:sp>
    <dsp:sp modelId="{8945E9AF-ED0E-4334-BEAD-2BE805C5430B}">
      <dsp:nvSpPr>
        <dsp:cNvPr id="0" name=""/>
        <dsp:cNvSpPr/>
      </dsp:nvSpPr>
      <dsp:spPr>
        <a:xfrm>
          <a:off x="354809" y="2895671"/>
          <a:ext cx="1085352" cy="1066657"/>
        </a:xfrm>
        <a:prstGeom prst="roundRect">
          <a:avLst>
            <a:gd name="adj" fmla="val 10000"/>
          </a:avLst>
        </a:prstGeom>
        <a:blipFill rotWithShape="1">
          <a:blip xmlns:r="http://schemas.openxmlformats.org/officeDocument/2006/relationships" r:embed="rId3"/>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03E9A-97C0-4FA8-B499-89E4E35EC838}">
      <dsp:nvSpPr>
        <dsp:cNvPr id="0" name=""/>
        <dsp:cNvSpPr/>
      </dsp:nvSpPr>
      <dsp:spPr>
        <a:xfrm>
          <a:off x="0" y="107735"/>
          <a:ext cx="8064896" cy="1094474"/>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kern="1200" dirty="0" smtClean="0">
              <a:solidFill>
                <a:sysClr val="window" lastClr="FFFFFF"/>
              </a:solidFill>
              <a:latin typeface="Constantia"/>
              <a:ea typeface="+mn-ea"/>
              <a:cs typeface="+mn-cs"/>
            </a:rPr>
            <a:t>Juguete artesanal de Michoacán </a:t>
          </a:r>
          <a:r>
            <a:rPr lang="es-MX" sz="1800" kern="1200" dirty="0" err="1" smtClean="0">
              <a:solidFill>
                <a:sysClr val="window" lastClr="FFFFFF"/>
              </a:solidFill>
              <a:latin typeface="Constantia"/>
              <a:ea typeface="+mn-ea"/>
              <a:cs typeface="+mn-cs"/>
            </a:rPr>
            <a:t>Sapichu</a:t>
          </a:r>
          <a:r>
            <a:rPr lang="es-MX" sz="1800" kern="1200" dirty="0" smtClean="0">
              <a:solidFill>
                <a:sysClr val="window" lastClr="FFFFFF"/>
              </a:solidFill>
              <a:latin typeface="Constantia"/>
              <a:ea typeface="+mn-ea"/>
              <a:cs typeface="+mn-cs"/>
            </a:rPr>
            <a:t> Región de Origen</a:t>
          </a:r>
          <a:endParaRPr lang="es-MX" sz="1800" kern="1200" dirty="0">
            <a:solidFill>
              <a:sysClr val="window" lastClr="FFFFFF"/>
            </a:solidFill>
            <a:latin typeface="Constantia"/>
            <a:ea typeface="+mn-ea"/>
            <a:cs typeface="+mn-cs"/>
          </a:endParaRPr>
        </a:p>
        <a:p>
          <a:pPr marL="114300" lvl="1" indent="-114300" algn="l" defTabSz="622300">
            <a:lnSpc>
              <a:spcPct val="90000"/>
            </a:lnSpc>
            <a:spcBef>
              <a:spcPct val="0"/>
            </a:spcBef>
            <a:spcAft>
              <a:spcPct val="15000"/>
            </a:spcAft>
            <a:buChar char="••"/>
          </a:pPr>
          <a:r>
            <a:rPr lang="es-MX" sz="1400" kern="1200" dirty="0" smtClean="0">
              <a:solidFill>
                <a:sysClr val="window" lastClr="FFFFFF"/>
              </a:solidFill>
              <a:latin typeface="Constantia"/>
              <a:ea typeface="+mn-ea"/>
              <a:cs typeface="+mn-cs"/>
            </a:rPr>
            <a:t>Giro: Juguetes de madera</a:t>
          </a:r>
          <a:endParaRPr lang="es-MX" sz="1400" kern="1200" dirty="0">
            <a:solidFill>
              <a:sysClr val="window" lastClr="FFFFFF"/>
            </a:solidFill>
            <a:latin typeface="Constantia"/>
            <a:ea typeface="+mn-ea"/>
            <a:cs typeface="+mn-cs"/>
          </a:endParaRPr>
        </a:p>
        <a:p>
          <a:pPr marL="114300" lvl="1" indent="-114300" algn="l" defTabSz="622300">
            <a:lnSpc>
              <a:spcPct val="90000"/>
            </a:lnSpc>
            <a:spcBef>
              <a:spcPct val="0"/>
            </a:spcBef>
            <a:spcAft>
              <a:spcPct val="15000"/>
            </a:spcAft>
            <a:buChar char="••"/>
          </a:pPr>
          <a:r>
            <a:rPr lang="es-MX" sz="1400" kern="1200" dirty="0" smtClean="0">
              <a:solidFill>
                <a:sysClr val="window" lastClr="FFFFFF"/>
              </a:solidFill>
              <a:latin typeface="Constantia"/>
              <a:ea typeface="+mn-ea"/>
              <a:cs typeface="+mn-cs"/>
            </a:rPr>
            <a:t>Número de Socios: 60</a:t>
          </a:r>
          <a:endParaRPr lang="es-MX" sz="1400" kern="1200" dirty="0">
            <a:solidFill>
              <a:sysClr val="window" lastClr="FFFFFF"/>
            </a:solidFill>
            <a:latin typeface="Constantia"/>
            <a:ea typeface="+mn-ea"/>
            <a:cs typeface="+mn-cs"/>
          </a:endParaRPr>
        </a:p>
      </dsp:txBody>
      <dsp:txXfrm>
        <a:off x="1773306" y="139791"/>
        <a:ext cx="6259533" cy="1030362"/>
      </dsp:txXfrm>
    </dsp:sp>
    <dsp:sp modelId="{D42D15B4-EEF8-4E07-910F-72ADFB35AAA9}">
      <dsp:nvSpPr>
        <dsp:cNvPr id="0" name=""/>
        <dsp:cNvSpPr/>
      </dsp:nvSpPr>
      <dsp:spPr>
        <a:xfrm>
          <a:off x="280923" y="144019"/>
          <a:ext cx="1307674" cy="806436"/>
        </a:xfrm>
        <a:prstGeom prst="roundRect">
          <a:avLst>
            <a:gd name="adj" fmla="val 10000"/>
          </a:avLst>
        </a:prstGeom>
        <a:blipFill rotWithShape="1">
          <a:blip xmlns:r="http://schemas.openxmlformats.org/officeDocument/2006/relationships" r:embed="rId1"/>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7AA851A5-8AD4-404D-891C-817A49ED6343}">
      <dsp:nvSpPr>
        <dsp:cNvPr id="0" name=""/>
        <dsp:cNvSpPr/>
      </dsp:nvSpPr>
      <dsp:spPr>
        <a:xfrm>
          <a:off x="0" y="1295475"/>
          <a:ext cx="8064896" cy="1282712"/>
        </a:xfrm>
        <a:prstGeom prst="roundRect">
          <a:avLst>
            <a:gd name="adj" fmla="val 10000"/>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0" kern="1200" dirty="0" err="1" smtClean="0">
              <a:solidFill>
                <a:sysClr val="window" lastClr="FFFFFF"/>
              </a:solidFill>
              <a:latin typeface="Constantia"/>
              <a:ea typeface="+mn-ea"/>
              <a:cs typeface="+mn-cs"/>
            </a:rPr>
            <a:t>Zaapache</a:t>
          </a:r>
          <a:r>
            <a:rPr lang="es-MX" sz="1800" b="0" kern="1200" dirty="0" smtClean="0">
              <a:solidFill>
                <a:sysClr val="window" lastClr="FFFFFF"/>
              </a:solidFill>
              <a:latin typeface="Constantia"/>
              <a:ea typeface="+mn-ea"/>
              <a:cs typeface="+mn-cs"/>
            </a:rPr>
            <a:t> Cántaro Tierra, Talento y Cultura, San </a:t>
          </a:r>
          <a:r>
            <a:rPr lang="es-MX" sz="1800" b="0" kern="1200" dirty="0" err="1" smtClean="0">
              <a:solidFill>
                <a:sysClr val="window" lastClr="FFFFFF"/>
              </a:solidFill>
              <a:latin typeface="Constantia"/>
              <a:ea typeface="+mn-ea"/>
              <a:cs typeface="+mn-cs"/>
            </a:rPr>
            <a:t>Barloto</a:t>
          </a:r>
          <a:r>
            <a:rPr lang="es-MX" sz="1800" b="0" kern="1200" dirty="0" smtClean="0">
              <a:solidFill>
                <a:sysClr val="window" lastClr="FFFFFF"/>
              </a:solidFill>
              <a:latin typeface="Constantia"/>
              <a:ea typeface="+mn-ea"/>
              <a:cs typeface="+mn-cs"/>
            </a:rPr>
            <a:t> </a:t>
          </a:r>
          <a:r>
            <a:rPr lang="es-MX" sz="1800" b="0" kern="1200" dirty="0" err="1" smtClean="0">
              <a:solidFill>
                <a:sysClr val="window" lastClr="FFFFFF"/>
              </a:solidFill>
              <a:latin typeface="Constantia"/>
              <a:ea typeface="+mn-ea"/>
              <a:cs typeface="+mn-cs"/>
            </a:rPr>
            <a:t>Coyotepec</a:t>
          </a:r>
          <a:r>
            <a:rPr lang="es-MX" sz="1800" b="0" kern="1200" dirty="0" smtClean="0">
              <a:solidFill>
                <a:sysClr val="window" lastClr="FFFFFF"/>
              </a:solidFill>
              <a:latin typeface="Constantia"/>
              <a:ea typeface="+mn-ea"/>
              <a:cs typeface="+mn-cs"/>
            </a:rPr>
            <a:t>, Oaxaca</a:t>
          </a:r>
          <a:endParaRPr lang="es-MX" sz="1800" b="0" kern="1200" dirty="0">
            <a:solidFill>
              <a:sysClr val="window" lastClr="FFFFFF"/>
            </a:solidFill>
            <a:latin typeface="Constantia"/>
            <a:ea typeface="+mn-ea"/>
            <a:cs typeface="+mn-cs"/>
          </a:endParaRPr>
        </a:p>
        <a:p>
          <a:pPr marL="114300" lvl="1" indent="-114300" algn="l" defTabSz="622300">
            <a:lnSpc>
              <a:spcPct val="90000"/>
            </a:lnSpc>
            <a:spcBef>
              <a:spcPct val="0"/>
            </a:spcBef>
            <a:spcAft>
              <a:spcPct val="15000"/>
            </a:spcAft>
            <a:buChar char="••"/>
          </a:pPr>
          <a:r>
            <a:rPr lang="es-MX" sz="1400" kern="1200" dirty="0" smtClean="0">
              <a:solidFill>
                <a:sysClr val="window" lastClr="FFFFFF"/>
              </a:solidFill>
              <a:latin typeface="Constantia"/>
              <a:ea typeface="+mn-ea"/>
              <a:cs typeface="+mn-cs"/>
            </a:rPr>
            <a:t>Giro: Vasijas y figuras de barro negro</a:t>
          </a:r>
          <a:endParaRPr lang="es-MX" sz="1400" kern="1200" dirty="0">
            <a:solidFill>
              <a:sysClr val="window" lastClr="FFFFFF"/>
            </a:solidFill>
            <a:latin typeface="Constantia"/>
            <a:ea typeface="+mn-ea"/>
            <a:cs typeface="+mn-cs"/>
          </a:endParaRPr>
        </a:p>
        <a:p>
          <a:pPr marL="114300" lvl="1" indent="-114300" algn="l" defTabSz="622300">
            <a:lnSpc>
              <a:spcPct val="90000"/>
            </a:lnSpc>
            <a:spcBef>
              <a:spcPct val="0"/>
            </a:spcBef>
            <a:spcAft>
              <a:spcPct val="15000"/>
            </a:spcAft>
            <a:buChar char="••"/>
          </a:pPr>
          <a:r>
            <a:rPr lang="es-MX" sz="1400" kern="1200" dirty="0" smtClean="0">
              <a:solidFill>
                <a:sysClr val="window" lastClr="FFFFFF"/>
              </a:solidFill>
              <a:latin typeface="Constantia"/>
              <a:ea typeface="+mn-ea"/>
              <a:cs typeface="+mn-cs"/>
            </a:rPr>
            <a:t>Número de Socios: 169</a:t>
          </a:r>
          <a:endParaRPr lang="es-MX" sz="1400" kern="1200" dirty="0">
            <a:solidFill>
              <a:sysClr val="window" lastClr="FFFFFF"/>
            </a:solidFill>
            <a:latin typeface="Constantia"/>
            <a:ea typeface="+mn-ea"/>
            <a:cs typeface="+mn-cs"/>
          </a:endParaRPr>
        </a:p>
      </dsp:txBody>
      <dsp:txXfrm>
        <a:off x="1778819" y="1333044"/>
        <a:ext cx="6248507" cy="1207574"/>
      </dsp:txXfrm>
    </dsp:sp>
    <dsp:sp modelId="{79054639-7672-46F0-A949-77273C3862F7}">
      <dsp:nvSpPr>
        <dsp:cNvPr id="0" name=""/>
        <dsp:cNvSpPr/>
      </dsp:nvSpPr>
      <dsp:spPr>
        <a:xfrm>
          <a:off x="501369" y="1351017"/>
          <a:ext cx="866782" cy="1026170"/>
        </a:xfrm>
        <a:prstGeom prst="roundRect">
          <a:avLst>
            <a:gd name="adj" fmla="val 10000"/>
          </a:avLst>
        </a:prstGeom>
        <a:blipFill rotWithShape="1">
          <a:blip xmlns:r="http://schemas.openxmlformats.org/officeDocument/2006/relationships" r:embed="rId2"/>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A70D4BFD-D72B-4218-B6C9-987B1A1451A9}">
      <dsp:nvSpPr>
        <dsp:cNvPr id="0" name=""/>
        <dsp:cNvSpPr/>
      </dsp:nvSpPr>
      <dsp:spPr>
        <a:xfrm>
          <a:off x="0" y="2685679"/>
          <a:ext cx="8064896" cy="1282712"/>
        </a:xfrm>
        <a:prstGeom prst="roundRect">
          <a:avLst>
            <a:gd name="adj" fmla="val 100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kern="1200" dirty="0" err="1" smtClean="0">
              <a:solidFill>
                <a:sysClr val="window" lastClr="FFFFFF"/>
              </a:solidFill>
              <a:latin typeface="Constantia"/>
              <a:ea typeface="+mn-ea"/>
              <a:cs typeface="+mn-cs"/>
            </a:rPr>
            <a:t>Meyá</a:t>
          </a:r>
          <a:r>
            <a:rPr lang="es-MX" sz="1800" kern="1200" dirty="0" smtClean="0">
              <a:solidFill>
                <a:sysClr val="window" lastClr="FFFFFF"/>
              </a:solidFill>
              <a:latin typeface="Constantia"/>
              <a:ea typeface="+mn-ea"/>
              <a:cs typeface="+mn-cs"/>
            </a:rPr>
            <a:t>-Che artesanía torneada </a:t>
          </a:r>
          <a:r>
            <a:rPr lang="es-MX" sz="1800" kern="1200" dirty="0" err="1" smtClean="0">
              <a:solidFill>
                <a:sysClr val="window" lastClr="FFFFFF"/>
              </a:solidFill>
              <a:latin typeface="Constantia"/>
              <a:ea typeface="+mn-ea"/>
              <a:cs typeface="+mn-cs"/>
            </a:rPr>
            <a:t>Dzityá</a:t>
          </a:r>
          <a:r>
            <a:rPr lang="es-MX" sz="1800" kern="1200" dirty="0" smtClean="0">
              <a:solidFill>
                <a:sysClr val="window" lastClr="FFFFFF"/>
              </a:solidFill>
              <a:latin typeface="Constantia"/>
              <a:ea typeface="+mn-ea"/>
              <a:cs typeface="+mn-cs"/>
            </a:rPr>
            <a:t>, Yucatán</a:t>
          </a:r>
          <a:endParaRPr lang="es-MX" sz="1800" kern="1200" dirty="0">
            <a:solidFill>
              <a:sysClr val="window" lastClr="FFFFFF"/>
            </a:solidFill>
            <a:latin typeface="Constantia"/>
            <a:ea typeface="+mn-ea"/>
            <a:cs typeface="+mn-cs"/>
          </a:endParaRPr>
        </a:p>
        <a:p>
          <a:pPr marL="114300" lvl="1" indent="-114300" algn="l" defTabSz="622300">
            <a:lnSpc>
              <a:spcPct val="90000"/>
            </a:lnSpc>
            <a:spcBef>
              <a:spcPct val="0"/>
            </a:spcBef>
            <a:spcAft>
              <a:spcPct val="15000"/>
            </a:spcAft>
            <a:buChar char="••"/>
          </a:pPr>
          <a:r>
            <a:rPr lang="es-MX" sz="1400" kern="1200" dirty="0" smtClean="0">
              <a:solidFill>
                <a:sysClr val="window" lastClr="FFFFFF"/>
              </a:solidFill>
              <a:latin typeface="Constantia"/>
              <a:ea typeface="+mn-ea"/>
              <a:cs typeface="+mn-cs"/>
            </a:rPr>
            <a:t>Giro: Productos elaborados con maderas finas</a:t>
          </a:r>
          <a:endParaRPr lang="es-MX" sz="1400" kern="1200" dirty="0">
            <a:solidFill>
              <a:sysClr val="window" lastClr="FFFFFF"/>
            </a:solidFill>
            <a:latin typeface="Constantia"/>
            <a:ea typeface="+mn-ea"/>
            <a:cs typeface="+mn-cs"/>
          </a:endParaRPr>
        </a:p>
        <a:p>
          <a:pPr marL="114300" lvl="1" indent="-114300" algn="l" defTabSz="622300">
            <a:lnSpc>
              <a:spcPct val="90000"/>
            </a:lnSpc>
            <a:spcBef>
              <a:spcPct val="0"/>
            </a:spcBef>
            <a:spcAft>
              <a:spcPct val="15000"/>
            </a:spcAft>
            <a:buChar char="••"/>
          </a:pPr>
          <a:r>
            <a:rPr lang="es-MX" sz="1400" kern="1200" dirty="0" smtClean="0">
              <a:solidFill>
                <a:sysClr val="window" lastClr="FFFFFF"/>
              </a:solidFill>
              <a:latin typeface="Constantia"/>
              <a:ea typeface="+mn-ea"/>
              <a:cs typeface="+mn-cs"/>
            </a:rPr>
            <a:t>Número de Socios:  101</a:t>
          </a:r>
          <a:endParaRPr lang="es-MX" sz="1400" kern="1200" dirty="0">
            <a:solidFill>
              <a:sysClr val="window" lastClr="FFFFFF"/>
            </a:solidFill>
            <a:latin typeface="Constantia"/>
            <a:ea typeface="+mn-ea"/>
            <a:cs typeface="+mn-cs"/>
          </a:endParaRPr>
        </a:p>
        <a:p>
          <a:pPr marL="228600" lvl="2" indent="-114300" algn="l" defTabSz="622300">
            <a:lnSpc>
              <a:spcPct val="90000"/>
            </a:lnSpc>
            <a:spcBef>
              <a:spcPct val="0"/>
            </a:spcBef>
            <a:spcAft>
              <a:spcPct val="15000"/>
            </a:spcAft>
            <a:buChar char="••"/>
          </a:pPr>
          <a:endParaRPr lang="es-MX" sz="1400" kern="1200" dirty="0">
            <a:solidFill>
              <a:sysClr val="window" lastClr="FFFFFF"/>
            </a:solidFill>
            <a:latin typeface="Constantia"/>
            <a:ea typeface="+mn-ea"/>
            <a:cs typeface="+mn-cs"/>
          </a:endParaRPr>
        </a:p>
      </dsp:txBody>
      <dsp:txXfrm>
        <a:off x="1778819" y="2723248"/>
        <a:ext cx="6248507" cy="1207574"/>
      </dsp:txXfrm>
    </dsp:sp>
    <dsp:sp modelId="{8FECC661-4E30-4DC8-81C0-1572A63B0CEC}">
      <dsp:nvSpPr>
        <dsp:cNvPr id="0" name=""/>
        <dsp:cNvSpPr/>
      </dsp:nvSpPr>
      <dsp:spPr>
        <a:xfrm>
          <a:off x="432051" y="2762001"/>
          <a:ext cx="1005418" cy="1026170"/>
        </a:xfrm>
        <a:prstGeom prst="roundRect">
          <a:avLst>
            <a:gd name="adj" fmla="val 10000"/>
          </a:avLst>
        </a:prstGeom>
        <a:blipFill rotWithShape="1">
          <a:blip xmlns:r="http://schemas.openxmlformats.org/officeDocument/2006/relationships" r:embed="rId3"/>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45EE3AB6-A274-4F64-AFC2-2467707FF4A4}">
      <dsp:nvSpPr>
        <dsp:cNvPr id="0" name=""/>
        <dsp:cNvSpPr/>
      </dsp:nvSpPr>
      <dsp:spPr>
        <a:xfrm>
          <a:off x="0" y="4044714"/>
          <a:ext cx="8064896" cy="1282712"/>
        </a:xfrm>
        <a:prstGeom prst="roundRect">
          <a:avLst>
            <a:gd name="adj" fmla="val 10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dirty="0" err="1" smtClean="0">
              <a:solidFill>
                <a:sysClr val="window" lastClr="FFFFFF"/>
              </a:solidFill>
              <a:latin typeface="Constantia"/>
              <a:ea typeface="+mn-ea"/>
              <a:cs typeface="+mn-cs"/>
            </a:rPr>
            <a:t>Arrajez</a:t>
          </a:r>
          <a:r>
            <a:rPr lang="es-MX" sz="1800" kern="1200" dirty="0" smtClean="0">
              <a:solidFill>
                <a:sysClr val="window" lastClr="FFFFFF"/>
              </a:solidFill>
              <a:latin typeface="Constantia"/>
              <a:ea typeface="+mn-ea"/>
              <a:cs typeface="+mn-cs"/>
            </a:rPr>
            <a:t> Arracadas Jerezanas</a:t>
          </a:r>
        </a:p>
        <a:p>
          <a:pPr lvl="0" algn="l" defTabSz="800100">
            <a:lnSpc>
              <a:spcPct val="90000"/>
            </a:lnSpc>
            <a:spcBef>
              <a:spcPct val="0"/>
            </a:spcBef>
            <a:spcAft>
              <a:spcPct val="35000"/>
            </a:spcAft>
          </a:pPr>
          <a:r>
            <a:rPr lang="es-MX" sz="1800" kern="1200" dirty="0" smtClean="0">
              <a:solidFill>
                <a:sysClr val="window" lastClr="FFFFFF"/>
              </a:solidFill>
              <a:latin typeface="Constantia"/>
              <a:ea typeface="+mn-ea"/>
              <a:cs typeface="+mn-cs"/>
            </a:rPr>
            <a:t>Giro: Arracadas con la técnica de filigrana en plata</a:t>
          </a:r>
        </a:p>
        <a:p>
          <a:pPr lvl="0" algn="l" defTabSz="800100">
            <a:lnSpc>
              <a:spcPct val="90000"/>
            </a:lnSpc>
            <a:spcBef>
              <a:spcPct val="0"/>
            </a:spcBef>
            <a:spcAft>
              <a:spcPct val="35000"/>
            </a:spcAft>
          </a:pPr>
          <a:r>
            <a:rPr lang="es-MX" sz="1800" kern="1200" dirty="0" smtClean="0">
              <a:solidFill>
                <a:sysClr val="window" lastClr="FFFFFF"/>
              </a:solidFill>
              <a:latin typeface="Constantia"/>
              <a:ea typeface="+mn-ea"/>
              <a:cs typeface="+mn-cs"/>
            </a:rPr>
            <a:t>Número de Socios:  11</a:t>
          </a:r>
        </a:p>
      </dsp:txBody>
      <dsp:txXfrm>
        <a:off x="1778819" y="4082283"/>
        <a:ext cx="6248507" cy="1207574"/>
      </dsp:txXfrm>
    </dsp:sp>
    <dsp:sp modelId="{9866EB5D-995D-418C-B079-AC7B35178F1E}">
      <dsp:nvSpPr>
        <dsp:cNvPr id="0" name=""/>
        <dsp:cNvSpPr/>
      </dsp:nvSpPr>
      <dsp:spPr>
        <a:xfrm>
          <a:off x="496941" y="4172985"/>
          <a:ext cx="875638" cy="1026170"/>
        </a:xfrm>
        <a:prstGeom prst="roundRect">
          <a:avLst>
            <a:gd name="adj" fmla="val 10000"/>
          </a:avLst>
        </a:prstGeom>
        <a:blipFill rotWithShape="1">
          <a:blip xmlns:r="http://schemas.openxmlformats.org/officeDocument/2006/relationships" r:embed="rId4"/>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03E9A-97C0-4FA8-B499-89E4E35EC838}">
      <dsp:nvSpPr>
        <dsp:cNvPr id="0" name=""/>
        <dsp:cNvSpPr/>
      </dsp:nvSpPr>
      <dsp:spPr>
        <a:xfrm>
          <a:off x="0" y="131721"/>
          <a:ext cx="8064896" cy="1094474"/>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err="1" smtClean="0">
              <a:solidFill>
                <a:sysClr val="window" lastClr="FFFFFF"/>
              </a:solidFill>
              <a:latin typeface="Constantia"/>
              <a:ea typeface="+mn-ea"/>
              <a:cs typeface="+mn-cs"/>
            </a:rPr>
            <a:t>Titlamachichihua</a:t>
          </a:r>
          <a:r>
            <a:rPr lang="es-MX" sz="1600" kern="1200" dirty="0" smtClean="0">
              <a:solidFill>
                <a:sysClr val="window" lastClr="FFFFFF"/>
              </a:solidFill>
              <a:latin typeface="Constantia"/>
              <a:ea typeface="+mn-ea"/>
              <a:cs typeface="+mn-cs"/>
            </a:rPr>
            <a:t> Lacas de </a:t>
          </a:r>
          <a:r>
            <a:rPr lang="es-MX" sz="1600" kern="1200" dirty="0" err="1" smtClean="0">
              <a:solidFill>
                <a:sysClr val="window" lastClr="FFFFFF"/>
              </a:solidFill>
              <a:latin typeface="Constantia"/>
              <a:ea typeface="+mn-ea"/>
              <a:cs typeface="+mn-cs"/>
            </a:rPr>
            <a:t>Temalacatzingo</a:t>
          </a:r>
          <a:r>
            <a:rPr lang="es-MX" sz="1600" kern="1200" dirty="0" smtClean="0">
              <a:solidFill>
                <a:sysClr val="window" lastClr="FFFFFF"/>
              </a:solidFill>
              <a:latin typeface="Constantia"/>
              <a:ea typeface="+mn-ea"/>
              <a:cs typeface="+mn-cs"/>
            </a:rPr>
            <a:t>, Guerrero</a:t>
          </a:r>
          <a:endParaRPr lang="es-MX" sz="1600" kern="1200" dirty="0">
            <a:solidFill>
              <a:sysClr val="window" lastClr="FFFFFF"/>
            </a:solidFill>
            <a:latin typeface="Constantia"/>
            <a:ea typeface="+mn-ea"/>
            <a:cs typeface="+mn-cs"/>
          </a:endParaRPr>
        </a:p>
        <a:p>
          <a:pPr marL="114300" lvl="1" indent="-114300" algn="l" defTabSz="533400">
            <a:lnSpc>
              <a:spcPct val="90000"/>
            </a:lnSpc>
            <a:spcBef>
              <a:spcPct val="0"/>
            </a:spcBef>
            <a:spcAft>
              <a:spcPct val="15000"/>
            </a:spcAft>
            <a:buChar char="••"/>
          </a:pPr>
          <a:r>
            <a:rPr lang="es-MX" sz="1200" kern="1200" dirty="0" smtClean="0">
              <a:solidFill>
                <a:sysClr val="window" lastClr="FFFFFF"/>
              </a:solidFill>
              <a:latin typeface="Constantia"/>
              <a:ea typeface="+mn-ea"/>
              <a:cs typeface="+mn-cs"/>
            </a:rPr>
            <a:t>Giro: Productos de madera y bules laqueados con tierras minerales y aceite de chía</a:t>
          </a:r>
          <a:endParaRPr lang="es-MX" sz="1200" kern="1200" dirty="0">
            <a:solidFill>
              <a:sysClr val="window" lastClr="FFFFFF"/>
            </a:solidFill>
            <a:latin typeface="Constantia"/>
            <a:ea typeface="+mn-ea"/>
            <a:cs typeface="+mn-cs"/>
          </a:endParaRPr>
        </a:p>
        <a:p>
          <a:pPr marL="114300" lvl="1" indent="-114300" algn="l" defTabSz="533400">
            <a:lnSpc>
              <a:spcPct val="90000"/>
            </a:lnSpc>
            <a:spcBef>
              <a:spcPct val="0"/>
            </a:spcBef>
            <a:spcAft>
              <a:spcPct val="15000"/>
            </a:spcAft>
            <a:buChar char="••"/>
          </a:pPr>
          <a:r>
            <a:rPr lang="es-MX" sz="1200" kern="1200" dirty="0" smtClean="0">
              <a:solidFill>
                <a:sysClr val="window" lastClr="FFFFFF"/>
              </a:solidFill>
              <a:latin typeface="Constantia"/>
              <a:ea typeface="+mn-ea"/>
              <a:cs typeface="+mn-cs"/>
            </a:rPr>
            <a:t>Número de Socios: 166</a:t>
          </a:r>
          <a:endParaRPr lang="es-MX" sz="1200" kern="1200" dirty="0">
            <a:solidFill>
              <a:sysClr val="window" lastClr="FFFFFF"/>
            </a:solidFill>
            <a:latin typeface="Constantia"/>
            <a:ea typeface="+mn-ea"/>
            <a:cs typeface="+mn-cs"/>
          </a:endParaRPr>
        </a:p>
      </dsp:txBody>
      <dsp:txXfrm>
        <a:off x="1773306" y="163777"/>
        <a:ext cx="6259533" cy="1030362"/>
      </dsp:txXfrm>
    </dsp:sp>
    <dsp:sp modelId="{D42D15B4-EEF8-4E07-910F-72ADFB35AAA9}">
      <dsp:nvSpPr>
        <dsp:cNvPr id="0" name=""/>
        <dsp:cNvSpPr/>
      </dsp:nvSpPr>
      <dsp:spPr>
        <a:xfrm>
          <a:off x="280923" y="55039"/>
          <a:ext cx="1307674" cy="984394"/>
        </a:xfrm>
        <a:prstGeom prst="roundRect">
          <a:avLst>
            <a:gd name="adj" fmla="val 10000"/>
          </a:avLst>
        </a:prstGeom>
        <a:blipFill rotWithShape="1">
          <a:blip xmlns:r="http://schemas.openxmlformats.org/officeDocument/2006/relationships" r:embed="rId1"/>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7AA851A5-8AD4-404D-891C-817A49ED6343}">
      <dsp:nvSpPr>
        <dsp:cNvPr id="0" name=""/>
        <dsp:cNvSpPr/>
      </dsp:nvSpPr>
      <dsp:spPr>
        <a:xfrm>
          <a:off x="0" y="1347438"/>
          <a:ext cx="8064896" cy="1282712"/>
        </a:xfrm>
        <a:prstGeom prst="roundRect">
          <a:avLst>
            <a:gd name="adj" fmla="val 10000"/>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b="0" kern="1200" dirty="0" smtClean="0">
              <a:solidFill>
                <a:sysClr val="window" lastClr="FFFFFF"/>
              </a:solidFill>
              <a:latin typeface="Constantia"/>
              <a:ea typeface="+mn-ea"/>
              <a:cs typeface="+mn-cs"/>
            </a:rPr>
            <a:t>Cuatro Etnias Fibras Ancestrales de Baja California</a:t>
          </a:r>
          <a:endParaRPr lang="es-MX" sz="1600" b="0" kern="1200" dirty="0">
            <a:solidFill>
              <a:sysClr val="window" lastClr="FFFFFF"/>
            </a:solidFill>
            <a:latin typeface="Constantia"/>
            <a:ea typeface="+mn-ea"/>
            <a:cs typeface="+mn-cs"/>
          </a:endParaRPr>
        </a:p>
        <a:p>
          <a:pPr marL="114300" lvl="1" indent="-114300" algn="l" defTabSz="533400">
            <a:lnSpc>
              <a:spcPct val="90000"/>
            </a:lnSpc>
            <a:spcBef>
              <a:spcPct val="0"/>
            </a:spcBef>
            <a:spcAft>
              <a:spcPct val="15000"/>
            </a:spcAft>
            <a:buChar char="••"/>
          </a:pPr>
          <a:r>
            <a:rPr lang="es-MX" sz="1200" kern="1200" dirty="0" smtClean="0">
              <a:solidFill>
                <a:sysClr val="window" lastClr="FFFFFF"/>
              </a:solidFill>
              <a:latin typeface="Constantia"/>
              <a:ea typeface="+mn-ea"/>
              <a:cs typeface="+mn-cs"/>
            </a:rPr>
            <a:t>Giro: Cestería elaborada con fibras vegetales</a:t>
          </a:r>
          <a:endParaRPr lang="es-MX" sz="1200" kern="1200" dirty="0">
            <a:solidFill>
              <a:sysClr val="window" lastClr="FFFFFF"/>
            </a:solidFill>
            <a:latin typeface="Constantia"/>
            <a:ea typeface="+mn-ea"/>
            <a:cs typeface="+mn-cs"/>
          </a:endParaRPr>
        </a:p>
        <a:p>
          <a:pPr marL="114300" lvl="1" indent="-114300" algn="l" defTabSz="533400">
            <a:lnSpc>
              <a:spcPct val="90000"/>
            </a:lnSpc>
            <a:spcBef>
              <a:spcPct val="0"/>
            </a:spcBef>
            <a:spcAft>
              <a:spcPct val="15000"/>
            </a:spcAft>
            <a:buChar char="••"/>
          </a:pPr>
          <a:r>
            <a:rPr lang="es-MX" sz="1200" kern="1200" dirty="0" smtClean="0">
              <a:solidFill>
                <a:sysClr val="window" lastClr="FFFFFF"/>
              </a:solidFill>
              <a:latin typeface="Constantia"/>
              <a:ea typeface="+mn-ea"/>
              <a:cs typeface="+mn-cs"/>
            </a:rPr>
            <a:t>Número de Socios: 13</a:t>
          </a:r>
          <a:endParaRPr lang="es-MX" sz="1200" kern="1200" dirty="0">
            <a:solidFill>
              <a:sysClr val="window" lastClr="FFFFFF"/>
            </a:solidFill>
            <a:latin typeface="Constantia"/>
            <a:ea typeface="+mn-ea"/>
            <a:cs typeface="+mn-cs"/>
          </a:endParaRPr>
        </a:p>
      </dsp:txBody>
      <dsp:txXfrm>
        <a:off x="1778819" y="1385007"/>
        <a:ext cx="6248507" cy="1207574"/>
      </dsp:txXfrm>
    </dsp:sp>
    <dsp:sp modelId="{79054639-7672-46F0-A949-77273C3862F7}">
      <dsp:nvSpPr>
        <dsp:cNvPr id="0" name=""/>
        <dsp:cNvSpPr/>
      </dsp:nvSpPr>
      <dsp:spPr>
        <a:xfrm>
          <a:off x="285343" y="1351017"/>
          <a:ext cx="1298835" cy="1026170"/>
        </a:xfrm>
        <a:prstGeom prst="roundRect">
          <a:avLst>
            <a:gd name="adj" fmla="val 10000"/>
          </a:avLst>
        </a:prstGeom>
        <a:blipFill rotWithShape="1">
          <a:blip xmlns:r="http://schemas.openxmlformats.org/officeDocument/2006/relationships" r:embed="rId2"/>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A70D4BFD-D72B-4218-B6C9-987B1A1451A9}">
      <dsp:nvSpPr>
        <dsp:cNvPr id="0" name=""/>
        <dsp:cNvSpPr/>
      </dsp:nvSpPr>
      <dsp:spPr>
        <a:xfrm>
          <a:off x="0" y="2696069"/>
          <a:ext cx="8064896" cy="1282712"/>
        </a:xfrm>
        <a:prstGeom prst="roundRect">
          <a:avLst>
            <a:gd name="adj" fmla="val 100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solidFill>
                <a:sysClr val="window" lastClr="FFFFFF"/>
              </a:solidFill>
              <a:latin typeface="Constantia"/>
              <a:ea typeface="+mn-ea"/>
              <a:cs typeface="+mn-cs"/>
            </a:rPr>
            <a:t>Guitarra de </a:t>
          </a:r>
          <a:r>
            <a:rPr lang="es-MX" sz="1600" kern="1200" dirty="0" err="1" smtClean="0">
              <a:solidFill>
                <a:sysClr val="window" lastClr="FFFFFF"/>
              </a:solidFill>
              <a:latin typeface="Constantia"/>
              <a:ea typeface="+mn-ea"/>
              <a:cs typeface="+mn-cs"/>
            </a:rPr>
            <a:t>Paracho</a:t>
          </a:r>
          <a:r>
            <a:rPr lang="es-MX" sz="1600" kern="1200" dirty="0" smtClean="0">
              <a:solidFill>
                <a:sysClr val="window" lastClr="FFFFFF"/>
              </a:solidFill>
              <a:latin typeface="Constantia"/>
              <a:ea typeface="+mn-ea"/>
              <a:cs typeface="+mn-cs"/>
            </a:rPr>
            <a:t> Región de Origen</a:t>
          </a:r>
          <a:endParaRPr lang="es-MX" sz="1600" kern="1200" dirty="0">
            <a:solidFill>
              <a:sysClr val="window" lastClr="FFFFFF"/>
            </a:solidFill>
            <a:latin typeface="Constantia"/>
            <a:ea typeface="+mn-ea"/>
            <a:cs typeface="+mn-cs"/>
          </a:endParaRPr>
        </a:p>
        <a:p>
          <a:pPr marL="114300" lvl="1" indent="-114300" algn="l" defTabSz="533400">
            <a:lnSpc>
              <a:spcPct val="90000"/>
            </a:lnSpc>
            <a:spcBef>
              <a:spcPct val="0"/>
            </a:spcBef>
            <a:spcAft>
              <a:spcPct val="15000"/>
            </a:spcAft>
            <a:buChar char="••"/>
          </a:pPr>
          <a:r>
            <a:rPr lang="es-MX" sz="1200" kern="1200" dirty="0" smtClean="0">
              <a:solidFill>
                <a:sysClr val="window" lastClr="FFFFFF"/>
              </a:solidFill>
              <a:latin typeface="Constantia"/>
              <a:ea typeface="+mn-ea"/>
              <a:cs typeface="+mn-cs"/>
            </a:rPr>
            <a:t>Giro: Instrumentos musicales de tres tipos: guitarra popular, la de estudio y la de concierto</a:t>
          </a:r>
          <a:endParaRPr lang="es-MX" sz="1200" kern="1200" dirty="0">
            <a:solidFill>
              <a:sysClr val="window" lastClr="FFFFFF"/>
            </a:solidFill>
            <a:latin typeface="Constantia"/>
            <a:ea typeface="+mn-ea"/>
            <a:cs typeface="+mn-cs"/>
          </a:endParaRPr>
        </a:p>
        <a:p>
          <a:pPr marL="114300" lvl="1" indent="-114300" algn="l" defTabSz="533400">
            <a:lnSpc>
              <a:spcPct val="90000"/>
            </a:lnSpc>
            <a:spcBef>
              <a:spcPct val="0"/>
            </a:spcBef>
            <a:spcAft>
              <a:spcPct val="15000"/>
            </a:spcAft>
            <a:buChar char="••"/>
          </a:pPr>
          <a:r>
            <a:rPr lang="es-MX" sz="1200" kern="1200" dirty="0" smtClean="0">
              <a:solidFill>
                <a:sysClr val="window" lastClr="FFFFFF"/>
              </a:solidFill>
              <a:latin typeface="Constantia"/>
              <a:ea typeface="+mn-ea"/>
              <a:cs typeface="+mn-cs"/>
            </a:rPr>
            <a:t>Número de Socios:  30</a:t>
          </a:r>
          <a:endParaRPr lang="es-MX" sz="1200" kern="1200" dirty="0">
            <a:solidFill>
              <a:sysClr val="window" lastClr="FFFFFF"/>
            </a:solidFill>
            <a:latin typeface="Constantia"/>
            <a:ea typeface="+mn-ea"/>
            <a:cs typeface="+mn-cs"/>
          </a:endParaRPr>
        </a:p>
        <a:p>
          <a:pPr marL="228600" lvl="2" indent="-114300" algn="l" defTabSz="533400">
            <a:lnSpc>
              <a:spcPct val="90000"/>
            </a:lnSpc>
            <a:spcBef>
              <a:spcPct val="0"/>
            </a:spcBef>
            <a:spcAft>
              <a:spcPct val="15000"/>
            </a:spcAft>
            <a:buChar char="••"/>
          </a:pPr>
          <a:endParaRPr lang="es-MX" sz="1200" kern="1200" dirty="0">
            <a:solidFill>
              <a:sysClr val="window" lastClr="FFFFFF"/>
            </a:solidFill>
            <a:latin typeface="Constantia"/>
            <a:ea typeface="+mn-ea"/>
            <a:cs typeface="+mn-cs"/>
          </a:endParaRPr>
        </a:p>
      </dsp:txBody>
      <dsp:txXfrm>
        <a:off x="1778819" y="2733638"/>
        <a:ext cx="6248507" cy="1207574"/>
      </dsp:txXfrm>
    </dsp:sp>
    <dsp:sp modelId="{8FECC661-4E30-4DC8-81C0-1572A63B0CEC}">
      <dsp:nvSpPr>
        <dsp:cNvPr id="0" name=""/>
        <dsp:cNvSpPr/>
      </dsp:nvSpPr>
      <dsp:spPr>
        <a:xfrm>
          <a:off x="280923" y="2762001"/>
          <a:ext cx="1307674" cy="1026170"/>
        </a:xfrm>
        <a:prstGeom prst="roundRect">
          <a:avLst>
            <a:gd name="adj" fmla="val 10000"/>
          </a:avLst>
        </a:prstGeom>
        <a:blipFill rotWithShape="1">
          <a:blip xmlns:r="http://schemas.openxmlformats.org/officeDocument/2006/relationships" r:embed="rId3"/>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45EE3AB6-A274-4F64-AFC2-2467707FF4A4}">
      <dsp:nvSpPr>
        <dsp:cNvPr id="0" name=""/>
        <dsp:cNvSpPr/>
      </dsp:nvSpPr>
      <dsp:spPr>
        <a:xfrm>
          <a:off x="0" y="4044714"/>
          <a:ext cx="8064896" cy="1282712"/>
        </a:xfrm>
        <a:prstGeom prst="roundRect">
          <a:avLst>
            <a:gd name="adj" fmla="val 10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solidFill>
                <a:sysClr val="window" lastClr="FFFFFF"/>
              </a:solidFill>
              <a:latin typeface="Constantia"/>
              <a:ea typeface="+mn-ea"/>
              <a:cs typeface="+mn-cs"/>
            </a:rPr>
            <a:t>Cerámica de Mata Ortiz CG Chihuahua</a:t>
          </a:r>
        </a:p>
        <a:p>
          <a:pPr lvl="0" algn="l" defTabSz="711200">
            <a:lnSpc>
              <a:spcPct val="90000"/>
            </a:lnSpc>
            <a:spcBef>
              <a:spcPct val="0"/>
            </a:spcBef>
            <a:spcAft>
              <a:spcPct val="35000"/>
            </a:spcAft>
          </a:pPr>
          <a:r>
            <a:rPr lang="es-MX" sz="1600" kern="1200" dirty="0" smtClean="0">
              <a:solidFill>
                <a:sysClr val="window" lastClr="FFFFFF"/>
              </a:solidFill>
              <a:latin typeface="Constantia"/>
              <a:ea typeface="+mn-ea"/>
              <a:cs typeface="+mn-cs"/>
            </a:rPr>
            <a:t>Giro: Cerámica decorada con engobes de tierras minerales</a:t>
          </a:r>
        </a:p>
        <a:p>
          <a:pPr lvl="0" algn="l" defTabSz="711200">
            <a:lnSpc>
              <a:spcPct val="90000"/>
            </a:lnSpc>
            <a:spcBef>
              <a:spcPct val="0"/>
            </a:spcBef>
            <a:spcAft>
              <a:spcPct val="35000"/>
            </a:spcAft>
          </a:pPr>
          <a:r>
            <a:rPr lang="es-MX" sz="1600" kern="1200" dirty="0" smtClean="0">
              <a:solidFill>
                <a:sysClr val="window" lastClr="FFFFFF"/>
              </a:solidFill>
              <a:latin typeface="Constantia"/>
              <a:ea typeface="+mn-ea"/>
              <a:cs typeface="+mn-cs"/>
            </a:rPr>
            <a:t>Número de Socios:  135</a:t>
          </a:r>
        </a:p>
      </dsp:txBody>
      <dsp:txXfrm>
        <a:off x="1778819" y="4082283"/>
        <a:ext cx="6248507" cy="1207574"/>
      </dsp:txXfrm>
    </dsp:sp>
    <dsp:sp modelId="{9866EB5D-995D-418C-B079-AC7B35178F1E}">
      <dsp:nvSpPr>
        <dsp:cNvPr id="0" name=""/>
        <dsp:cNvSpPr/>
      </dsp:nvSpPr>
      <dsp:spPr>
        <a:xfrm>
          <a:off x="357354" y="4172985"/>
          <a:ext cx="1154812" cy="1026170"/>
        </a:xfrm>
        <a:prstGeom prst="roundRect">
          <a:avLst>
            <a:gd name="adj" fmla="val 10000"/>
          </a:avLst>
        </a:prstGeom>
        <a:blipFill rotWithShape="1">
          <a:blip xmlns:r="http://schemas.openxmlformats.org/officeDocument/2006/relationships" r:embed="rId4"/>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03E9A-97C0-4FA8-B499-89E4E35EC838}">
      <dsp:nvSpPr>
        <dsp:cNvPr id="0" name=""/>
        <dsp:cNvSpPr/>
      </dsp:nvSpPr>
      <dsp:spPr>
        <a:xfrm>
          <a:off x="0" y="225244"/>
          <a:ext cx="8064896" cy="1094474"/>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MX" sz="1700" kern="1200" dirty="0" smtClean="0">
              <a:solidFill>
                <a:sysClr val="window" lastClr="FFFFFF"/>
              </a:solidFill>
              <a:latin typeface="Constantia"/>
              <a:ea typeface="+mn-ea"/>
              <a:cs typeface="+mn-cs"/>
            </a:rPr>
            <a:t>ÑATROJME </a:t>
          </a:r>
          <a:r>
            <a:rPr lang="es-MX" sz="1400" kern="1200" dirty="0" smtClean="0">
              <a:solidFill>
                <a:sysClr val="window" lastClr="FFFFFF"/>
              </a:solidFill>
              <a:latin typeface="Constantia"/>
              <a:ea typeface="+mn-ea"/>
              <a:cs typeface="+mn-cs"/>
            </a:rPr>
            <a:t>Bordados Mazahuas de San Felipe Santiago, Villa de Allende</a:t>
          </a:r>
          <a:endParaRPr lang="es-MX" sz="1400" kern="1200" dirty="0">
            <a:solidFill>
              <a:sysClr val="window" lastClr="FFFFFF"/>
            </a:solidFill>
            <a:latin typeface="Constantia"/>
            <a:ea typeface="+mn-ea"/>
            <a:cs typeface="+mn-cs"/>
          </a:endParaRPr>
        </a:p>
        <a:p>
          <a:pPr marL="114300" lvl="1" indent="-114300" algn="l" defTabSz="577850">
            <a:lnSpc>
              <a:spcPct val="90000"/>
            </a:lnSpc>
            <a:spcBef>
              <a:spcPct val="0"/>
            </a:spcBef>
            <a:spcAft>
              <a:spcPct val="15000"/>
            </a:spcAft>
            <a:buChar char="••"/>
          </a:pPr>
          <a:r>
            <a:rPr lang="es-MX" sz="1300" kern="1200" dirty="0" smtClean="0">
              <a:solidFill>
                <a:sysClr val="window" lastClr="FFFFFF"/>
              </a:solidFill>
              <a:latin typeface="Constantia"/>
              <a:ea typeface="+mn-ea"/>
              <a:cs typeface="+mn-cs"/>
            </a:rPr>
            <a:t>Giro: Textiles de lana y algodón bordado</a:t>
          </a:r>
          <a:endParaRPr lang="es-MX" sz="1300" kern="1200" dirty="0">
            <a:solidFill>
              <a:sysClr val="window" lastClr="FFFFFF"/>
            </a:solidFill>
            <a:latin typeface="Constantia"/>
            <a:ea typeface="+mn-ea"/>
            <a:cs typeface="+mn-cs"/>
          </a:endParaRPr>
        </a:p>
        <a:p>
          <a:pPr marL="114300" lvl="1" indent="-114300" algn="l" defTabSz="577850">
            <a:lnSpc>
              <a:spcPct val="90000"/>
            </a:lnSpc>
            <a:spcBef>
              <a:spcPct val="0"/>
            </a:spcBef>
            <a:spcAft>
              <a:spcPct val="15000"/>
            </a:spcAft>
            <a:buChar char="••"/>
          </a:pPr>
          <a:r>
            <a:rPr lang="es-MX" sz="1300" kern="1200" dirty="0" smtClean="0">
              <a:solidFill>
                <a:sysClr val="window" lastClr="FFFFFF"/>
              </a:solidFill>
              <a:latin typeface="Constantia"/>
              <a:ea typeface="+mn-ea"/>
              <a:cs typeface="+mn-cs"/>
            </a:rPr>
            <a:t>Número de Socios: 380</a:t>
          </a:r>
          <a:endParaRPr lang="es-MX" sz="1300" kern="1200" dirty="0">
            <a:solidFill>
              <a:sysClr val="window" lastClr="FFFFFF"/>
            </a:solidFill>
            <a:latin typeface="Constantia"/>
            <a:ea typeface="+mn-ea"/>
            <a:cs typeface="+mn-cs"/>
          </a:endParaRPr>
        </a:p>
      </dsp:txBody>
      <dsp:txXfrm>
        <a:off x="1773306" y="257300"/>
        <a:ext cx="6259533" cy="1030362"/>
      </dsp:txXfrm>
    </dsp:sp>
    <dsp:sp modelId="{D42D15B4-EEF8-4E07-910F-72ADFB35AAA9}">
      <dsp:nvSpPr>
        <dsp:cNvPr id="0" name=""/>
        <dsp:cNvSpPr/>
      </dsp:nvSpPr>
      <dsp:spPr>
        <a:xfrm>
          <a:off x="429358" y="55039"/>
          <a:ext cx="1010805" cy="984394"/>
        </a:xfrm>
        <a:prstGeom prst="roundRect">
          <a:avLst>
            <a:gd name="adj" fmla="val 10000"/>
          </a:avLst>
        </a:prstGeom>
        <a:blipFill rotWithShape="1">
          <a:blip xmlns:r="http://schemas.openxmlformats.org/officeDocument/2006/relationships" r:embed="rId1"/>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7AA851A5-8AD4-404D-891C-817A49ED6343}">
      <dsp:nvSpPr>
        <dsp:cNvPr id="0" name=""/>
        <dsp:cNvSpPr/>
      </dsp:nvSpPr>
      <dsp:spPr>
        <a:xfrm>
          <a:off x="0" y="1357828"/>
          <a:ext cx="8064896" cy="1282712"/>
        </a:xfrm>
        <a:prstGeom prst="roundRect">
          <a:avLst>
            <a:gd name="adj" fmla="val 10000"/>
          </a:avLst>
        </a:prstGeo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0" kern="1200" dirty="0" err="1" smtClean="0">
              <a:solidFill>
                <a:sysClr val="window" lastClr="FFFFFF"/>
              </a:solidFill>
              <a:latin typeface="Constantia"/>
              <a:ea typeface="+mn-ea"/>
              <a:cs typeface="+mn-cs"/>
            </a:rPr>
            <a:t>Zihuame</a:t>
          </a:r>
          <a:r>
            <a:rPr lang="es-MX" sz="1800" b="0" kern="1200" dirty="0" smtClean="0">
              <a:solidFill>
                <a:sysClr val="window" lastClr="FFFFFF"/>
              </a:solidFill>
              <a:latin typeface="Constantia"/>
              <a:ea typeface="+mn-ea"/>
              <a:cs typeface="+mn-cs"/>
            </a:rPr>
            <a:t> </a:t>
          </a:r>
          <a:r>
            <a:rPr lang="es-MX" sz="1800" b="0" kern="1200" dirty="0" err="1" smtClean="0">
              <a:solidFill>
                <a:sysClr val="window" lastClr="FFFFFF"/>
              </a:solidFill>
              <a:latin typeface="Constantia"/>
              <a:ea typeface="+mn-ea"/>
              <a:cs typeface="+mn-cs"/>
            </a:rPr>
            <a:t>Tlalxike</a:t>
          </a:r>
          <a:r>
            <a:rPr lang="es-MX" sz="1800" b="0" kern="1200" dirty="0" smtClean="0">
              <a:solidFill>
                <a:sysClr val="window" lastClr="FFFFFF"/>
              </a:solidFill>
              <a:latin typeface="Constantia"/>
              <a:ea typeface="+mn-ea"/>
              <a:cs typeface="+mn-cs"/>
            </a:rPr>
            <a:t> San Agustín </a:t>
          </a:r>
          <a:r>
            <a:rPr lang="es-MX" sz="1800" b="0" kern="1200" dirty="0" err="1" smtClean="0">
              <a:solidFill>
                <a:sysClr val="window" lastClr="FFFFFF"/>
              </a:solidFill>
              <a:latin typeface="Constantia"/>
              <a:ea typeface="+mn-ea"/>
              <a:cs typeface="+mn-cs"/>
            </a:rPr>
            <a:t>Oapan</a:t>
          </a:r>
          <a:r>
            <a:rPr lang="es-MX" sz="1800" b="0" kern="1200" dirty="0" smtClean="0">
              <a:solidFill>
                <a:sysClr val="window" lastClr="FFFFFF"/>
              </a:solidFill>
              <a:latin typeface="Constantia"/>
              <a:ea typeface="+mn-ea"/>
              <a:cs typeface="+mn-cs"/>
            </a:rPr>
            <a:t>, Guerrero</a:t>
          </a:r>
          <a:endParaRPr lang="es-MX" sz="1800" b="0" kern="1200" dirty="0">
            <a:solidFill>
              <a:sysClr val="window" lastClr="FFFFFF"/>
            </a:solidFill>
            <a:latin typeface="Constantia"/>
            <a:ea typeface="+mn-ea"/>
            <a:cs typeface="+mn-cs"/>
          </a:endParaRPr>
        </a:p>
        <a:p>
          <a:pPr marL="114300" lvl="1" indent="-114300" algn="l" defTabSz="622300">
            <a:lnSpc>
              <a:spcPct val="90000"/>
            </a:lnSpc>
            <a:spcBef>
              <a:spcPct val="0"/>
            </a:spcBef>
            <a:spcAft>
              <a:spcPct val="15000"/>
            </a:spcAft>
            <a:buChar char="••"/>
          </a:pPr>
          <a:r>
            <a:rPr lang="es-MX" sz="1400" kern="1200" dirty="0" smtClean="0">
              <a:solidFill>
                <a:sysClr val="window" lastClr="FFFFFF"/>
              </a:solidFill>
              <a:latin typeface="Constantia"/>
              <a:ea typeface="+mn-ea"/>
              <a:cs typeface="+mn-cs"/>
            </a:rPr>
            <a:t>Giro: Vasijas en barro bruñido y decorado con engobes</a:t>
          </a:r>
          <a:endParaRPr lang="es-MX" sz="1400" kern="1200" dirty="0">
            <a:solidFill>
              <a:sysClr val="window" lastClr="FFFFFF"/>
            </a:solidFill>
            <a:latin typeface="Constantia"/>
            <a:ea typeface="+mn-ea"/>
            <a:cs typeface="+mn-cs"/>
          </a:endParaRPr>
        </a:p>
        <a:p>
          <a:pPr marL="114300" lvl="1" indent="-114300" algn="l" defTabSz="622300">
            <a:lnSpc>
              <a:spcPct val="90000"/>
            </a:lnSpc>
            <a:spcBef>
              <a:spcPct val="0"/>
            </a:spcBef>
            <a:spcAft>
              <a:spcPct val="15000"/>
            </a:spcAft>
            <a:buChar char="••"/>
          </a:pPr>
          <a:r>
            <a:rPr lang="es-MX" sz="1400" kern="1200" dirty="0" smtClean="0">
              <a:solidFill>
                <a:sysClr val="window" lastClr="FFFFFF"/>
              </a:solidFill>
              <a:latin typeface="Constantia"/>
              <a:ea typeface="+mn-ea"/>
              <a:cs typeface="+mn-cs"/>
            </a:rPr>
            <a:t>Número de Socios: 243</a:t>
          </a:r>
          <a:endParaRPr lang="es-MX" sz="1400" kern="1200" dirty="0">
            <a:solidFill>
              <a:sysClr val="window" lastClr="FFFFFF"/>
            </a:solidFill>
            <a:latin typeface="Constantia"/>
            <a:ea typeface="+mn-ea"/>
            <a:cs typeface="+mn-cs"/>
          </a:endParaRPr>
        </a:p>
      </dsp:txBody>
      <dsp:txXfrm>
        <a:off x="1778819" y="1395397"/>
        <a:ext cx="6248507" cy="1207574"/>
      </dsp:txXfrm>
    </dsp:sp>
    <dsp:sp modelId="{79054639-7672-46F0-A949-77273C3862F7}">
      <dsp:nvSpPr>
        <dsp:cNvPr id="0" name=""/>
        <dsp:cNvSpPr/>
      </dsp:nvSpPr>
      <dsp:spPr>
        <a:xfrm>
          <a:off x="504055" y="1351017"/>
          <a:ext cx="861411" cy="1026170"/>
        </a:xfrm>
        <a:prstGeom prst="roundRect">
          <a:avLst>
            <a:gd name="adj" fmla="val 10000"/>
          </a:avLst>
        </a:prstGeom>
        <a:blipFill rotWithShape="1">
          <a:blip xmlns:r="http://schemas.openxmlformats.org/officeDocument/2006/relationships" r:embed="rId2"/>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A70D4BFD-D72B-4218-B6C9-987B1A1451A9}">
      <dsp:nvSpPr>
        <dsp:cNvPr id="0" name=""/>
        <dsp:cNvSpPr/>
      </dsp:nvSpPr>
      <dsp:spPr>
        <a:xfrm>
          <a:off x="0" y="2696069"/>
          <a:ext cx="8064896" cy="1282712"/>
        </a:xfrm>
        <a:prstGeom prst="roundRect">
          <a:avLst>
            <a:gd name="adj" fmla="val 10000"/>
          </a:avLst>
        </a:prstGeo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kern="1200" dirty="0" smtClean="0">
              <a:solidFill>
                <a:sysClr val="window" lastClr="FFFFFF"/>
              </a:solidFill>
              <a:latin typeface="Constantia"/>
              <a:ea typeface="+mn-ea"/>
              <a:cs typeface="+mn-cs"/>
            </a:rPr>
            <a:t>TICHE Tradición de México</a:t>
          </a:r>
          <a:endParaRPr lang="es-MX" sz="1800" kern="1200" dirty="0">
            <a:solidFill>
              <a:sysClr val="window" lastClr="FFFFFF"/>
            </a:solidFill>
            <a:latin typeface="Constantia"/>
            <a:ea typeface="+mn-ea"/>
            <a:cs typeface="+mn-cs"/>
          </a:endParaRPr>
        </a:p>
        <a:p>
          <a:pPr marL="114300" lvl="1" indent="-114300" algn="l" defTabSz="622300">
            <a:lnSpc>
              <a:spcPct val="90000"/>
            </a:lnSpc>
            <a:spcBef>
              <a:spcPct val="0"/>
            </a:spcBef>
            <a:spcAft>
              <a:spcPct val="15000"/>
            </a:spcAft>
            <a:buChar char="••"/>
          </a:pPr>
          <a:r>
            <a:rPr lang="es-MX" sz="1400" kern="1200" dirty="0" smtClean="0">
              <a:solidFill>
                <a:sysClr val="window" lastClr="FFFFFF"/>
              </a:solidFill>
              <a:latin typeface="Constantia"/>
              <a:ea typeface="+mn-ea"/>
              <a:cs typeface="+mn-cs"/>
            </a:rPr>
            <a:t>Giro: Juguetes de madera tallada</a:t>
          </a:r>
          <a:endParaRPr lang="es-MX" sz="1400" kern="1200" dirty="0">
            <a:solidFill>
              <a:sysClr val="window" lastClr="FFFFFF"/>
            </a:solidFill>
            <a:latin typeface="Constantia"/>
            <a:ea typeface="+mn-ea"/>
            <a:cs typeface="+mn-cs"/>
          </a:endParaRPr>
        </a:p>
        <a:p>
          <a:pPr marL="114300" lvl="1" indent="-114300" algn="l" defTabSz="622300">
            <a:lnSpc>
              <a:spcPct val="90000"/>
            </a:lnSpc>
            <a:spcBef>
              <a:spcPct val="0"/>
            </a:spcBef>
            <a:spcAft>
              <a:spcPct val="15000"/>
            </a:spcAft>
            <a:buChar char="••"/>
          </a:pPr>
          <a:r>
            <a:rPr lang="es-MX" sz="1400" kern="1200" dirty="0" smtClean="0">
              <a:solidFill>
                <a:sysClr val="window" lastClr="FFFFFF"/>
              </a:solidFill>
              <a:latin typeface="Constantia"/>
              <a:ea typeface="+mn-ea"/>
              <a:cs typeface="+mn-cs"/>
            </a:rPr>
            <a:t>Número de Socios:  6</a:t>
          </a:r>
          <a:endParaRPr lang="es-MX" sz="1400" kern="1200" dirty="0">
            <a:solidFill>
              <a:sysClr val="window" lastClr="FFFFFF"/>
            </a:solidFill>
            <a:latin typeface="Constantia"/>
            <a:ea typeface="+mn-ea"/>
            <a:cs typeface="+mn-cs"/>
          </a:endParaRPr>
        </a:p>
        <a:p>
          <a:pPr marL="228600" lvl="2" indent="-114300" algn="l" defTabSz="622300">
            <a:lnSpc>
              <a:spcPct val="90000"/>
            </a:lnSpc>
            <a:spcBef>
              <a:spcPct val="0"/>
            </a:spcBef>
            <a:spcAft>
              <a:spcPct val="15000"/>
            </a:spcAft>
            <a:buChar char="••"/>
          </a:pPr>
          <a:endParaRPr lang="es-MX" sz="1400" kern="1200" dirty="0">
            <a:solidFill>
              <a:sysClr val="window" lastClr="FFFFFF"/>
            </a:solidFill>
            <a:latin typeface="Constantia"/>
            <a:ea typeface="+mn-ea"/>
            <a:cs typeface="+mn-cs"/>
          </a:endParaRPr>
        </a:p>
      </dsp:txBody>
      <dsp:txXfrm>
        <a:off x="1778819" y="2733638"/>
        <a:ext cx="6248507" cy="1207574"/>
      </dsp:txXfrm>
    </dsp:sp>
    <dsp:sp modelId="{8FECC661-4E30-4DC8-81C0-1572A63B0CEC}">
      <dsp:nvSpPr>
        <dsp:cNvPr id="0" name=""/>
        <dsp:cNvSpPr/>
      </dsp:nvSpPr>
      <dsp:spPr>
        <a:xfrm>
          <a:off x="360040" y="2805757"/>
          <a:ext cx="1149441" cy="938658"/>
        </a:xfrm>
        <a:prstGeom prst="roundRect">
          <a:avLst>
            <a:gd name="adj" fmla="val 10000"/>
          </a:avLst>
        </a:prstGeom>
        <a:blipFill rotWithShape="1">
          <a:blip xmlns:r="http://schemas.openxmlformats.org/officeDocument/2006/relationships" r:embed="rId3"/>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45EE3AB6-A274-4F64-AFC2-2467707FF4A4}">
      <dsp:nvSpPr>
        <dsp:cNvPr id="0" name=""/>
        <dsp:cNvSpPr/>
      </dsp:nvSpPr>
      <dsp:spPr>
        <a:xfrm>
          <a:off x="0" y="4044714"/>
          <a:ext cx="8064896" cy="1282712"/>
        </a:xfrm>
        <a:prstGeom prst="roundRect">
          <a:avLst>
            <a:gd name="adj" fmla="val 10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solidFill>
                <a:sysClr val="window" lastClr="FFFFFF"/>
              </a:solidFill>
              <a:latin typeface="Constantia"/>
              <a:ea typeface="+mn-ea"/>
              <a:cs typeface="+mn-cs"/>
            </a:rPr>
            <a:t>Máscara Ceremonial de la Judea Cora</a:t>
          </a:r>
        </a:p>
        <a:p>
          <a:pPr lvl="0" algn="l" defTabSz="800100">
            <a:lnSpc>
              <a:spcPct val="90000"/>
            </a:lnSpc>
            <a:spcBef>
              <a:spcPct val="0"/>
            </a:spcBef>
            <a:spcAft>
              <a:spcPct val="35000"/>
            </a:spcAft>
          </a:pPr>
          <a:r>
            <a:rPr lang="es-MX" sz="1800" kern="1200" dirty="0" smtClean="0">
              <a:solidFill>
                <a:sysClr val="window" lastClr="FFFFFF"/>
              </a:solidFill>
              <a:latin typeface="Constantia"/>
              <a:ea typeface="+mn-ea"/>
              <a:cs typeface="+mn-cs"/>
            </a:rPr>
            <a:t>Giro: Máscaras de cartón tradicionales de Semana Santa</a:t>
          </a:r>
        </a:p>
        <a:p>
          <a:pPr lvl="0" algn="l" defTabSz="800100">
            <a:lnSpc>
              <a:spcPct val="90000"/>
            </a:lnSpc>
            <a:spcBef>
              <a:spcPct val="0"/>
            </a:spcBef>
            <a:spcAft>
              <a:spcPct val="35000"/>
            </a:spcAft>
          </a:pPr>
          <a:r>
            <a:rPr lang="es-MX" sz="1800" kern="1200" dirty="0" smtClean="0">
              <a:solidFill>
                <a:sysClr val="window" lastClr="FFFFFF"/>
              </a:solidFill>
              <a:latin typeface="Constantia"/>
              <a:ea typeface="+mn-ea"/>
              <a:cs typeface="+mn-cs"/>
            </a:rPr>
            <a:t>Número de Socios:  35</a:t>
          </a:r>
        </a:p>
      </dsp:txBody>
      <dsp:txXfrm>
        <a:off x="1778819" y="4082283"/>
        <a:ext cx="6248507" cy="1207574"/>
      </dsp:txXfrm>
    </dsp:sp>
    <dsp:sp modelId="{9866EB5D-995D-418C-B079-AC7B35178F1E}">
      <dsp:nvSpPr>
        <dsp:cNvPr id="0" name=""/>
        <dsp:cNvSpPr/>
      </dsp:nvSpPr>
      <dsp:spPr>
        <a:xfrm>
          <a:off x="144013" y="4172985"/>
          <a:ext cx="1581493" cy="1026170"/>
        </a:xfrm>
        <a:prstGeom prst="roundRect">
          <a:avLst>
            <a:gd name="adj" fmla="val 10000"/>
          </a:avLst>
        </a:prstGeom>
        <a:blipFill rotWithShape="1">
          <a:blip xmlns:r="http://schemas.openxmlformats.org/officeDocument/2006/relationships" r:embed="rId4"/>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728146-E2FF-4660-8709-6F481FCDA6DC}" type="datetimeFigureOut">
              <a:rPr lang="es-MX" smtClean="0"/>
              <a:t>26/04/2019</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097B8-F3DA-464B-8DCD-B9E00F3C663D}" type="slidenum">
              <a:rPr lang="es-MX" smtClean="0"/>
              <a:t>‹Nº›</a:t>
            </a:fld>
            <a:endParaRPr lang="es-MX"/>
          </a:p>
        </p:txBody>
      </p:sp>
    </p:spTree>
    <p:extLst>
      <p:ext uri="{BB962C8B-B14F-4D97-AF65-F5344CB8AC3E}">
        <p14:creationId xmlns:p14="http://schemas.microsoft.com/office/powerpoint/2010/main" val="425577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3E9097B8-F3DA-464B-8DCD-B9E00F3C663D}" type="slidenum">
              <a:rPr lang="es-MX" smtClean="0"/>
              <a:t>1</a:t>
            </a:fld>
            <a:endParaRPr lang="es-MX"/>
          </a:p>
        </p:txBody>
      </p:sp>
    </p:spTree>
    <p:extLst>
      <p:ext uri="{BB962C8B-B14F-4D97-AF65-F5344CB8AC3E}">
        <p14:creationId xmlns:p14="http://schemas.microsoft.com/office/powerpoint/2010/main" val="4138632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9B5C281-0240-49E3-92B9-4CFE8494147B}" type="datetime1">
              <a:rPr lang="es-MX" smtClean="0"/>
              <a:t>26/04/2019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410479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9C6951-372D-4B99-BB2D-40EDD6AB6DF6}" type="datetime1">
              <a:rPr lang="es-MX" smtClean="0"/>
              <a:t>26/04/2019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191224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E828A84-12B5-446E-BAC7-B36AB52CA5EE}" type="datetime1">
              <a:rPr lang="es-MX" smtClean="0"/>
              <a:t>26/04/2019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18796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DB40470-0D1F-4599-AB3D-3C55F33009A9}" type="datetime1">
              <a:rPr lang="es-MX" smtClean="0"/>
              <a:t>26/04/2019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121034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240983-650E-498D-87C9-516A18CB1E97}" type="datetime1">
              <a:rPr lang="es-MX" smtClean="0"/>
              <a:t>26/04/2019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346388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1A10CC0-E64A-4CA0-BC1D-F7A6D624C72E}" type="datetime1">
              <a:rPr lang="es-MX" smtClean="0"/>
              <a:t>26/04/2019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542911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A26DEEB-7639-47F0-8BBC-9A9CE1F3FF63}" type="datetime1">
              <a:rPr lang="es-MX" smtClean="0"/>
              <a:t>26/04/2019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238345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9138369-915D-4AB5-9A28-10CCFCB4A8B6}" type="datetime1">
              <a:rPr lang="es-MX" smtClean="0"/>
              <a:t>26/04/2019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190049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1CBB9-4931-4DD1-85F6-E652679119EE}" type="datetime1">
              <a:rPr lang="es-MX" smtClean="0"/>
              <a:t>26/04/2019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346572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93C86D4-0B8A-4AD3-BBC0-C817FF042448}" type="datetime1">
              <a:rPr lang="es-MX" smtClean="0"/>
              <a:t>26/04/2019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130633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4FAAAB5-F045-4E6F-B056-B44FAA063993}" type="datetime1">
              <a:rPr lang="es-MX" smtClean="0"/>
              <a:t>26/04/2019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4A319A-FE6C-4C70-984C-6791CA53122B}" type="slidenum">
              <a:rPr lang="es-MX" smtClean="0"/>
              <a:t>‹Nº›</a:t>
            </a:fld>
            <a:endParaRPr lang="es-MX"/>
          </a:p>
        </p:txBody>
      </p:sp>
    </p:spTree>
    <p:extLst>
      <p:ext uri="{BB962C8B-B14F-4D97-AF65-F5344CB8AC3E}">
        <p14:creationId xmlns:p14="http://schemas.microsoft.com/office/powerpoint/2010/main" val="103265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F606E-3E96-46E6-B1A8-FAB1D9DFAB00}" type="datetime1">
              <a:rPr lang="es-MX" smtClean="0"/>
              <a:t>26/04/2019</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A319A-FE6C-4C70-984C-6791CA53122B}" type="slidenum">
              <a:rPr lang="es-MX" smtClean="0"/>
              <a:t>‹Nº›</a:t>
            </a:fld>
            <a:endParaRPr lang="es-MX"/>
          </a:p>
        </p:txBody>
      </p:sp>
    </p:spTree>
    <p:extLst>
      <p:ext uri="{BB962C8B-B14F-4D97-AF65-F5344CB8AC3E}">
        <p14:creationId xmlns:p14="http://schemas.microsoft.com/office/powerpoint/2010/main" val="2330259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4.jpg"/><Relationship Id="rId9" Type="http://schemas.openxmlformats.org/officeDocument/2006/relationships/image" Target="../media/image11.jpe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9.emf"/><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4.jpg"/><Relationship Id="rId9" Type="http://schemas.openxmlformats.org/officeDocument/2006/relationships/image" Target="../media/image21.emf"/></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826565" y="803853"/>
            <a:ext cx="1736725" cy="1739900"/>
          </a:xfrm>
        </p:spPr>
      </p:pic>
      <p:grpSp>
        <p:nvGrpSpPr>
          <p:cNvPr id="10" name="6 Grupo"/>
          <p:cNvGrpSpPr>
            <a:grpSpLocks/>
          </p:cNvGrpSpPr>
          <p:nvPr/>
        </p:nvGrpSpPr>
        <p:grpSpPr bwMode="auto">
          <a:xfrm>
            <a:off x="826564" y="6028136"/>
            <a:ext cx="7673200" cy="507747"/>
            <a:chOff x="418642" y="6170318"/>
            <a:chExt cx="8510754" cy="504826"/>
          </a:xfrm>
        </p:grpSpPr>
        <p:pic>
          <p:nvPicPr>
            <p:cNvPr id="11" name="WordPictureWatermark1" descr="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WordPictureWatermark1" descr="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2225" y="898347"/>
            <a:ext cx="1656797" cy="1656797"/>
          </a:xfrm>
          <a:prstGeom prst="rect">
            <a:avLst/>
          </a:prstGeom>
        </p:spPr>
      </p:pic>
      <p:pic>
        <p:nvPicPr>
          <p:cNvPr id="17" name="Imagen 16"/>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880355" y="1237214"/>
            <a:ext cx="1184805" cy="1161109"/>
          </a:xfrm>
          <a:prstGeom prst="rect">
            <a:avLst/>
          </a:prstGeom>
        </p:spPr>
      </p:pic>
      <p:pic>
        <p:nvPicPr>
          <p:cNvPr id="22" name="Imagen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18576" y="4110610"/>
            <a:ext cx="2042115"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p:cNvPicPr>
            <a:picLocks noChangeAspect="1"/>
          </p:cNvPicPr>
          <p:nvPr/>
        </p:nvPicPr>
        <p:blipFill>
          <a:blip r:embed="rId9"/>
          <a:stretch>
            <a:fillRect/>
          </a:stretch>
        </p:blipFill>
        <p:spPr>
          <a:xfrm rot="10800000">
            <a:off x="6784846" y="4082035"/>
            <a:ext cx="1911031" cy="45719"/>
          </a:xfrm>
          <a:prstGeom prst="rect">
            <a:avLst/>
          </a:prstGeom>
        </p:spPr>
      </p:pic>
      <p:sp>
        <p:nvSpPr>
          <p:cNvPr id="2" name="Marcador de número de diapositiva 1"/>
          <p:cNvSpPr>
            <a:spLocks noGrp="1"/>
          </p:cNvSpPr>
          <p:nvPr>
            <p:ph type="sldNum" sz="quarter" idx="12"/>
          </p:nvPr>
        </p:nvSpPr>
        <p:spPr/>
        <p:txBody>
          <a:bodyPr/>
          <a:lstStyle/>
          <a:p>
            <a:fld id="{914A319A-FE6C-4C70-984C-6791CA53122B}" type="slidenum">
              <a:rPr lang="es-MX" smtClean="0"/>
              <a:t>1</a:t>
            </a:fld>
            <a:endParaRPr lang="es-MX"/>
          </a:p>
        </p:txBody>
      </p:sp>
      <p:sp>
        <p:nvSpPr>
          <p:cNvPr id="3" name="Rectángulo 2"/>
          <p:cNvSpPr/>
          <p:nvPr/>
        </p:nvSpPr>
        <p:spPr>
          <a:xfrm>
            <a:off x="2336769" y="3689395"/>
            <a:ext cx="4572000" cy="830997"/>
          </a:xfrm>
          <a:prstGeom prst="rect">
            <a:avLst/>
          </a:prstGeom>
        </p:spPr>
        <p:txBody>
          <a:bodyPr>
            <a:spAutoFit/>
          </a:bodyPr>
          <a:lstStyle/>
          <a:p>
            <a:pPr lvl="0" algn="ctr" eaLnBrk="0" fontAlgn="base" hangingPunct="0">
              <a:spcBef>
                <a:spcPct val="0"/>
              </a:spcBef>
              <a:spcAft>
                <a:spcPct val="0"/>
              </a:spcAft>
            </a:pPr>
            <a:r>
              <a:rPr lang="es-MX" altLang="es-MX" sz="2400" dirty="0">
                <a:solidFill>
                  <a:prstClr val="black"/>
                </a:solidFill>
                <a:latin typeface="Tahoma" panose="020B0604030504040204" pitchFamily="34" charset="0"/>
                <a:ea typeface="MS PGothic" panose="020B0600070205080204" pitchFamily="34" charset="-128"/>
                <a:cs typeface="Tahoma" panose="020B0604030504040204" pitchFamily="34" charset="0"/>
              </a:rPr>
              <a:t>Registro  de  una marca  </a:t>
            </a:r>
          </a:p>
          <a:p>
            <a:pPr lvl="0" algn="ctr" eaLnBrk="0" fontAlgn="base" hangingPunct="0">
              <a:spcBef>
                <a:spcPct val="0"/>
              </a:spcBef>
              <a:spcAft>
                <a:spcPct val="0"/>
              </a:spcAft>
            </a:pPr>
            <a:r>
              <a:rPr lang="es-MX" altLang="es-MX" sz="2400" dirty="0">
                <a:solidFill>
                  <a:prstClr val="black"/>
                </a:solidFill>
                <a:latin typeface="Tahoma" panose="020B0604030504040204" pitchFamily="34" charset="0"/>
                <a:ea typeface="MS PGothic" panose="020B0600070205080204" pitchFamily="34" charset="-128"/>
                <a:cs typeface="Tahoma" panose="020B0604030504040204" pitchFamily="34" charset="0"/>
              </a:rPr>
              <a:t>artesanal</a:t>
            </a:r>
            <a:endParaRPr lang="es-MX" altLang="es-MX" sz="2400" dirty="0">
              <a:solidFill>
                <a:prstClr val="black"/>
              </a:solidFill>
              <a:latin typeface="Tahoma" panose="020B0604030504040204" pitchFamily="34" charset="0"/>
              <a:ea typeface="MS PGothic" panose="020B0600070205080204" pitchFamily="34" charset="-128"/>
              <a:cs typeface="Tahoma" panose="020B0604030504040204" pitchFamily="34" charset="0"/>
            </a:endParaRPr>
          </a:p>
        </p:txBody>
      </p:sp>
    </p:spTree>
    <p:extLst>
      <p:ext uri="{BB962C8B-B14F-4D97-AF65-F5344CB8AC3E}">
        <p14:creationId xmlns:p14="http://schemas.microsoft.com/office/powerpoint/2010/main" val="67635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14A319A-FE6C-4C70-984C-6791CA53122B}" type="slidenum">
              <a:rPr lang="es-MX" smtClean="0"/>
              <a:t>10</a:t>
            </a:fld>
            <a:endParaRPr lang="es-MX"/>
          </a:p>
        </p:txBody>
      </p:sp>
      <p:sp>
        <p:nvSpPr>
          <p:cNvPr id="3" name="Rectángulo 2"/>
          <p:cNvSpPr/>
          <p:nvPr/>
        </p:nvSpPr>
        <p:spPr>
          <a:xfrm>
            <a:off x="827088" y="1084967"/>
            <a:ext cx="7387937"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altLang="es-MX" sz="2000" b="1" i="0" u="none" strike="noStrike" kern="0" cap="none" spc="0" normalizeH="0" baseline="0" noProof="0" dirty="0" smtClean="0">
                <a:ln>
                  <a:noFill/>
                </a:ln>
                <a:solidFill>
                  <a:srgbClr val="632523"/>
                </a:solidFill>
                <a:effectLst/>
                <a:uLnTx/>
                <a:uFillTx/>
                <a:latin typeface="Tahoma" panose="020B0604030504040204" pitchFamily="34" charset="0"/>
                <a:ea typeface="MS PGothic" panose="020B0600070205080204" pitchFamily="34" charset="-128"/>
                <a:cs typeface="Tahoma" panose="020B0604030504040204" pitchFamily="34" charset="0"/>
              </a:rPr>
              <a:t>¿Qué beneficios representa registrar y usar Marca?</a:t>
            </a:r>
            <a:endParaRPr kumimoji="0" lang="es-MX" sz="1800" b="0" i="0" u="none" strike="noStrike" kern="0" cap="none" spc="0" normalizeH="0" baseline="0" noProof="0" dirty="0" smtClean="0">
              <a:ln>
                <a:noFill/>
              </a:ln>
              <a:solidFill>
                <a:sysClr val="windowText" lastClr="000000"/>
              </a:solidFill>
              <a:effectLst/>
              <a:uLnTx/>
              <a:uFillTx/>
            </a:endParaRPr>
          </a:p>
        </p:txBody>
      </p:sp>
      <p:sp>
        <p:nvSpPr>
          <p:cNvPr id="4" name="Text Box 6"/>
          <p:cNvSpPr txBox="1">
            <a:spLocks noChangeArrowheads="1"/>
          </p:cNvSpPr>
          <p:nvPr/>
        </p:nvSpPr>
        <p:spPr bwMode="auto">
          <a:xfrm>
            <a:off x="827088" y="1617375"/>
            <a:ext cx="7200900" cy="4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9pPr>
          </a:lstStyle>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Una marca puede usarse sin estar registrada, sin embargo, cuando la marca se registra ante el IMPI, su titular o asociación propietaria, goza de los siguientes beneficios:</a:t>
            </a: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1.- Derecho de uso exclusivo y comercial de la asociación o sociedad que la posee, con el fin de distinguir sus artesanías en todo el territorio Mexicano.</a:t>
            </a: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2.- Derecho a usar la leyenda “Marca Registrada”, las siglas “M.R.” o el símbolo®.</a:t>
            </a: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3.- Derecho exclusivo a prohibir el uso sin su consentimiento, ya que en su registro se informa a terceros que es un derecho de propiedad particular o colectiva, teniendo el marco legal para ejercer acciones cuando se usa sin autorización.</a:t>
            </a: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4.- Al ser un bien comercial, tiene más posibilidad su titular o asociación que la posee la garantía para  un crédito. </a:t>
            </a: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MX" altLang="es-MX" sz="1600" b="0" i="0" u="none" strike="noStrike" kern="0" cap="none" spc="0" normalizeH="0" baseline="0" noProof="0" dirty="0" smtClean="0">
              <a:ln>
                <a:noFill/>
              </a:ln>
              <a:solidFill>
                <a:prstClr val="black"/>
              </a:solidFill>
              <a:effectLst/>
              <a:uLnTx/>
              <a:uFillTx/>
              <a:latin typeface="Constantia" panose="02030602050306030303" pitchFamily="18" charset="0"/>
              <a:ea typeface="MS PGothic" panose="020B0600070205080204" pitchFamily="34" charset="-128"/>
            </a:endParaRPr>
          </a:p>
        </p:txBody>
      </p:sp>
      <p:grpSp>
        <p:nvGrpSpPr>
          <p:cNvPr id="5" name="6 Grupo"/>
          <p:cNvGrpSpPr>
            <a:grpSpLocks/>
          </p:cNvGrpSpPr>
          <p:nvPr/>
        </p:nvGrpSpPr>
        <p:grpSpPr bwMode="auto">
          <a:xfrm>
            <a:off x="654627" y="5964061"/>
            <a:ext cx="7855528" cy="507747"/>
            <a:chOff x="418642" y="6170318"/>
            <a:chExt cx="8510754" cy="504826"/>
          </a:xfrm>
        </p:grpSpPr>
        <p:pic>
          <p:nvPicPr>
            <p:cNvPr id="6" name="WordPictureWatermark1" des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WordPictureWatermark1"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9457" y="118021"/>
            <a:ext cx="966945" cy="966945"/>
          </a:xfrm>
          <a:prstGeom prst="rect">
            <a:avLst/>
          </a:prstGeom>
        </p:spPr>
      </p:pic>
      <p:pic>
        <p:nvPicPr>
          <p:cNvPr id="9" name="Imagen 8"/>
          <p:cNvPicPr>
            <a:picLocks noChangeAspect="1"/>
          </p:cNvPicPr>
          <p:nvPr/>
        </p:nvPicPr>
        <p:blipFill>
          <a:blip r:embed="rId5"/>
          <a:stretch>
            <a:fillRect/>
          </a:stretch>
        </p:blipFill>
        <p:spPr>
          <a:xfrm>
            <a:off x="950458" y="5831764"/>
            <a:ext cx="1911031" cy="45719"/>
          </a:xfrm>
          <a:prstGeom prst="rect">
            <a:avLst/>
          </a:prstGeom>
        </p:spPr>
      </p:pic>
      <p:pic>
        <p:nvPicPr>
          <p:cNvPr id="10" name="Imagen 9"/>
          <p:cNvPicPr>
            <a:picLocks noChangeAspect="1"/>
          </p:cNvPicPr>
          <p:nvPr/>
        </p:nvPicPr>
        <p:blipFill>
          <a:blip r:embed="rId6"/>
          <a:stretch>
            <a:fillRect/>
          </a:stretch>
        </p:blipFill>
        <p:spPr>
          <a:xfrm>
            <a:off x="3228788" y="5840826"/>
            <a:ext cx="1911031" cy="45719"/>
          </a:xfrm>
          <a:prstGeom prst="rect">
            <a:avLst/>
          </a:prstGeom>
        </p:spPr>
      </p:pic>
    </p:spTree>
    <p:extLst>
      <p:ext uri="{BB962C8B-B14F-4D97-AF65-F5344CB8AC3E}">
        <p14:creationId xmlns:p14="http://schemas.microsoft.com/office/powerpoint/2010/main" val="3595944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14A319A-FE6C-4C70-984C-6791CA53122B}" type="slidenum">
              <a:rPr lang="es-MX" smtClean="0"/>
              <a:t>11</a:t>
            </a:fld>
            <a:endParaRPr lang="es-MX"/>
          </a:p>
        </p:txBody>
      </p:sp>
      <p:sp>
        <p:nvSpPr>
          <p:cNvPr id="3" name="Rectángulo 2"/>
          <p:cNvSpPr/>
          <p:nvPr/>
        </p:nvSpPr>
        <p:spPr>
          <a:xfrm>
            <a:off x="771296" y="1010295"/>
            <a:ext cx="7061633"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altLang="es-MX" sz="1800" b="0" i="0" u="none" strike="noStrike" kern="0" cap="none" spc="0" normalizeH="0" baseline="0" noProof="0" dirty="0" smtClean="0">
                <a:ln>
                  <a:noFill/>
                </a:ln>
                <a:solidFill>
                  <a:srgbClr val="632523"/>
                </a:solidFill>
                <a:effectLst/>
                <a:uLnTx/>
                <a:uFillTx/>
                <a:latin typeface="Tahoma" panose="020B0604030504040204" pitchFamily="34" charset="0"/>
                <a:ea typeface="MS PGothic" panose="020B0600070205080204" pitchFamily="34" charset="-128"/>
                <a:cs typeface="Tahoma" panose="020B0604030504040204" pitchFamily="34" charset="0"/>
              </a:rPr>
              <a:t> </a:t>
            </a:r>
            <a:r>
              <a:rPr kumimoji="0" lang="es-ES" altLang="es-MX" sz="2000" b="1" i="0" u="none" strike="noStrike" kern="0" cap="none" spc="0" normalizeH="0" baseline="0" noProof="0" dirty="0" smtClean="0">
                <a:ln>
                  <a:noFill/>
                </a:ln>
                <a:solidFill>
                  <a:srgbClr val="632523"/>
                </a:solidFill>
                <a:effectLst/>
                <a:uLnTx/>
                <a:uFillTx/>
                <a:latin typeface="Tahoma" panose="020B0604030504040204" pitchFamily="34" charset="0"/>
                <a:ea typeface="MS PGothic" panose="020B0600070205080204" pitchFamily="34" charset="-128"/>
                <a:cs typeface="Tahoma" panose="020B0604030504040204" pitchFamily="34" charset="0"/>
              </a:rPr>
              <a:t>¿Qué beneficios representa registrar y usar marca?</a:t>
            </a:r>
            <a:endParaRPr kumimoji="0" lang="es-MX" sz="2000" b="0" i="0" u="none" strike="noStrike" kern="0" cap="none" spc="0" normalizeH="0" baseline="0" noProof="0" dirty="0" smtClean="0">
              <a:ln>
                <a:noFill/>
              </a:ln>
              <a:solidFill>
                <a:sysClr val="windowText" lastClr="000000"/>
              </a:solidFill>
              <a:effectLst/>
              <a:uLnTx/>
              <a:uFillTx/>
            </a:endParaRPr>
          </a:p>
        </p:txBody>
      </p:sp>
      <p:sp>
        <p:nvSpPr>
          <p:cNvPr id="4" name="Text Box 6"/>
          <p:cNvSpPr txBox="1">
            <a:spLocks noChangeArrowheads="1"/>
          </p:cNvSpPr>
          <p:nvPr/>
        </p:nvSpPr>
        <p:spPr bwMode="auto">
          <a:xfrm>
            <a:off x="900113" y="1606550"/>
            <a:ext cx="7056437"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9pPr>
          </a:lstStyle>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5.- Transmite un mensaje o concepto que puede identificar el público consumidor, siendo un elemento de posicionamiento en la memoria de los clientes como productos originarios, resultado de conocimiento tradicional y saberes locales.</a:t>
            </a: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6.- Usar una Marca genera un elemento de confianza de compra, calidad, autenticidad de los productos que promueve.</a:t>
            </a: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7. Es un elemento que facilita el que las artesanías sean visibles en el mercado y facilita acciones de publicidad y de mercadeo.</a:t>
            </a: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El registro de una Marca es temporal y territorial, los derechos de propiedad otorgados son validos por un tiempo determinado y tienen efecto en toda la República Mexicana, por lo que se debe obtener un registro para la misma marca en los otros países para los que se desea su protección, siendo la base para  poder  registrarla en otros países. </a:t>
            </a: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MX" sz="1600" b="0" i="0" u="none" strike="noStrike" kern="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a:t>
            </a: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ES" altLang="es-MX" sz="1600" b="0" i="0" u="none" strike="noStrike" kern="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5" name="6 Grupo"/>
          <p:cNvGrpSpPr>
            <a:grpSpLocks/>
          </p:cNvGrpSpPr>
          <p:nvPr/>
        </p:nvGrpSpPr>
        <p:grpSpPr bwMode="auto">
          <a:xfrm>
            <a:off x="654627" y="5964061"/>
            <a:ext cx="7855528" cy="507747"/>
            <a:chOff x="418642" y="6170318"/>
            <a:chExt cx="8510754" cy="504826"/>
          </a:xfrm>
        </p:grpSpPr>
        <p:pic>
          <p:nvPicPr>
            <p:cNvPr id="6" name="WordPictureWatermark1" des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WordPictureWatermark1"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9457" y="89510"/>
            <a:ext cx="966945" cy="966945"/>
          </a:xfrm>
          <a:prstGeom prst="rect">
            <a:avLst/>
          </a:prstGeom>
        </p:spPr>
      </p:pic>
      <p:pic>
        <p:nvPicPr>
          <p:cNvPr id="9" name="Imagen 8"/>
          <p:cNvPicPr>
            <a:picLocks noChangeAspect="1"/>
          </p:cNvPicPr>
          <p:nvPr/>
        </p:nvPicPr>
        <p:blipFill>
          <a:blip r:embed="rId5"/>
          <a:stretch>
            <a:fillRect/>
          </a:stretch>
        </p:blipFill>
        <p:spPr>
          <a:xfrm>
            <a:off x="981630" y="5918342"/>
            <a:ext cx="1911031" cy="45719"/>
          </a:xfrm>
          <a:prstGeom prst="rect">
            <a:avLst/>
          </a:prstGeom>
        </p:spPr>
      </p:pic>
      <p:pic>
        <p:nvPicPr>
          <p:cNvPr id="10" name="Imagen 9"/>
          <p:cNvPicPr>
            <a:picLocks noChangeAspect="1"/>
          </p:cNvPicPr>
          <p:nvPr/>
        </p:nvPicPr>
        <p:blipFill>
          <a:blip r:embed="rId6"/>
          <a:stretch>
            <a:fillRect/>
          </a:stretch>
        </p:blipFill>
        <p:spPr>
          <a:xfrm>
            <a:off x="3259960" y="5927404"/>
            <a:ext cx="1911031" cy="45719"/>
          </a:xfrm>
          <a:prstGeom prst="rect">
            <a:avLst/>
          </a:prstGeom>
        </p:spPr>
      </p:pic>
    </p:spTree>
    <p:extLst>
      <p:ext uri="{BB962C8B-B14F-4D97-AF65-F5344CB8AC3E}">
        <p14:creationId xmlns:p14="http://schemas.microsoft.com/office/powerpoint/2010/main" val="353063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14A319A-FE6C-4C70-984C-6791CA53122B}" type="slidenum">
              <a:rPr lang="es-MX" smtClean="0"/>
              <a:t>12</a:t>
            </a:fld>
            <a:endParaRPr lang="es-MX"/>
          </a:p>
        </p:txBody>
      </p:sp>
      <p:sp>
        <p:nvSpPr>
          <p:cNvPr id="3" name="Rectángulo 2"/>
          <p:cNvSpPr/>
          <p:nvPr/>
        </p:nvSpPr>
        <p:spPr>
          <a:xfrm>
            <a:off x="427471" y="168763"/>
            <a:ext cx="4572000" cy="1200329"/>
          </a:xfrm>
          <a:prstGeom prst="rect">
            <a:avLst/>
          </a:prstGeom>
        </p:spPr>
        <p:txBody>
          <a:bodyPr>
            <a:spAutoFit/>
          </a:bodyPr>
          <a:lstStyle/>
          <a:p>
            <a:pPr lvl="0" eaLnBrk="0" fontAlgn="base" hangingPunct="0">
              <a:spcBef>
                <a:spcPct val="0"/>
              </a:spcBef>
              <a:spcAft>
                <a:spcPct val="0"/>
              </a:spcAft>
              <a:defRPr/>
            </a:pPr>
            <a:r>
              <a:rPr lang="es-MX" altLang="es-MX" sz="2400" dirty="0">
                <a:solidFill>
                  <a:prstClr val="black"/>
                </a:solidFill>
                <a:latin typeface="Constantia"/>
                <a:ea typeface="Calibri" panose="020F0502020204030204" pitchFamily="34" charset="0"/>
                <a:cs typeface="Times New Roman" panose="02020603050405020304" pitchFamily="18" charset="0"/>
              </a:rPr>
              <a:t>Qué debo hacer para solicitar apoyo al FONART para registrar una marca?</a:t>
            </a:r>
          </a:p>
        </p:txBody>
      </p:sp>
      <p:sp>
        <p:nvSpPr>
          <p:cNvPr id="4" name="Rectángulo 5"/>
          <p:cNvSpPr>
            <a:spLocks noChangeArrowheads="1"/>
          </p:cNvSpPr>
          <p:nvPr/>
        </p:nvSpPr>
        <p:spPr bwMode="auto">
          <a:xfrm>
            <a:off x="427471" y="1546947"/>
            <a:ext cx="3168650"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defRPr/>
            </a:pPr>
            <a:r>
              <a:rPr lang="es-MX" altLang="es-MX" sz="1600" b="1" dirty="0" smtClean="0">
                <a:solidFill>
                  <a:srgbClr val="FF0000"/>
                </a:solidFill>
                <a:latin typeface="Constantia"/>
                <a:ea typeface="Calibri" panose="020F0502020204030204" pitchFamily="34" charset="0"/>
                <a:cs typeface="Times New Roman" panose="02020603050405020304" pitchFamily="18" charset="0"/>
              </a:rPr>
              <a:t>Solicita el apoyo para Registro de Marca de la Vertiente de Apoyos para Impulsar la Comercialización.</a:t>
            </a:r>
          </a:p>
          <a:p>
            <a:pPr algn="just" eaLnBrk="0" fontAlgn="base" hangingPunct="0">
              <a:spcBef>
                <a:spcPct val="0"/>
              </a:spcBef>
              <a:spcAft>
                <a:spcPct val="0"/>
              </a:spcAft>
              <a:defRPr/>
            </a:pPr>
            <a:endParaRPr lang="es-MX" altLang="es-MX" sz="1400" b="1" dirty="0" smtClean="0">
              <a:solidFill>
                <a:prstClr val="black"/>
              </a:solidFill>
              <a:latin typeface="Constantia"/>
              <a:ea typeface="Calibri" panose="020F0502020204030204" pitchFamily="34" charset="0"/>
              <a:cs typeface="Times New Roman" panose="02020603050405020304" pitchFamily="18" charset="0"/>
            </a:endParaRPr>
          </a:p>
          <a:p>
            <a:pPr algn="just" eaLnBrk="0" fontAlgn="base" hangingPunct="0">
              <a:spcBef>
                <a:spcPct val="0"/>
              </a:spcBef>
              <a:spcAft>
                <a:spcPct val="0"/>
              </a:spcAft>
              <a:defRPr/>
            </a:pPr>
            <a:endParaRPr lang="es-MX" altLang="es-MX" sz="1400" b="1" dirty="0" smtClean="0">
              <a:solidFill>
                <a:prstClr val="black"/>
              </a:solidFill>
              <a:latin typeface="Constantia"/>
              <a:ea typeface="Calibri" panose="020F0502020204030204" pitchFamily="34" charset="0"/>
              <a:cs typeface="Times New Roman" panose="02020603050405020304" pitchFamily="18" charset="0"/>
            </a:endParaRPr>
          </a:p>
          <a:p>
            <a:pPr algn="just" eaLnBrk="0" fontAlgn="base" hangingPunct="0">
              <a:spcBef>
                <a:spcPct val="0"/>
              </a:spcBef>
              <a:spcAft>
                <a:spcPct val="0"/>
              </a:spcAft>
              <a:defRPr/>
            </a:pPr>
            <a:r>
              <a:rPr lang="es-MX" altLang="es-MX" sz="1400" b="1" dirty="0" smtClean="0">
                <a:solidFill>
                  <a:prstClr val="black"/>
                </a:solidFill>
                <a:latin typeface="Constantia"/>
                <a:ea typeface="Calibri" panose="020F0502020204030204" pitchFamily="34" charset="0"/>
                <a:cs typeface="Times New Roman" panose="02020603050405020304" pitchFamily="18" charset="0"/>
              </a:rPr>
              <a:t>Requisitos:</a:t>
            </a:r>
          </a:p>
          <a:p>
            <a:pPr algn="just" eaLnBrk="0" fontAlgn="base" hangingPunct="0">
              <a:spcBef>
                <a:spcPct val="0"/>
              </a:spcBef>
              <a:spcAft>
                <a:spcPct val="0"/>
              </a:spcAft>
              <a:defRPr/>
            </a:pPr>
            <a:endParaRPr lang="es-MX" altLang="es-MX" sz="1400" b="1" dirty="0" smtClean="0">
              <a:solidFill>
                <a:prstClr val="black"/>
              </a:solidFill>
              <a:latin typeface="Constantia"/>
              <a:ea typeface="Calibri" panose="020F0502020204030204" pitchFamily="34" charset="0"/>
              <a:cs typeface="Times New Roman" panose="02020603050405020304" pitchFamily="18" charset="0"/>
            </a:endParaRPr>
          </a:p>
          <a:p>
            <a:pPr algn="just" eaLnBrk="0" fontAlgn="base" hangingPunct="0">
              <a:spcBef>
                <a:spcPct val="0"/>
              </a:spcBef>
              <a:spcAft>
                <a:spcPct val="0"/>
              </a:spcAft>
              <a:defRPr/>
            </a:pPr>
            <a:r>
              <a:rPr lang="es-MX" altLang="es-MX" sz="1400" b="1" dirty="0" smtClean="0">
                <a:solidFill>
                  <a:prstClr val="black"/>
                </a:solidFill>
                <a:latin typeface="Constantia"/>
                <a:ea typeface="Calibri" panose="020F0502020204030204" pitchFamily="34" charset="0"/>
                <a:cs typeface="Times New Roman" panose="02020603050405020304" pitchFamily="18" charset="0"/>
              </a:rPr>
              <a:t>De enero a septiembre, las y los artesanos podrán entregar personalmente, o a través de las Entidades Federativas, Municipios o Instituciones de Educación Superior con registro oficial, los siguientes documentos:</a:t>
            </a:r>
          </a:p>
        </p:txBody>
      </p:sp>
      <p:sp>
        <p:nvSpPr>
          <p:cNvPr id="5" name="Rectángulo 8"/>
          <p:cNvSpPr>
            <a:spLocks noChangeArrowheads="1"/>
          </p:cNvSpPr>
          <p:nvPr/>
        </p:nvSpPr>
        <p:spPr bwMode="auto">
          <a:xfrm>
            <a:off x="5165725" y="1398588"/>
            <a:ext cx="3468688"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FontTx/>
              <a:buAutoNum type="arabicPeriod"/>
              <a:defRPr/>
            </a:pPr>
            <a:r>
              <a:rPr lang="es-MX" altLang="es-MX" sz="1400" b="1" dirty="0" smtClean="0">
                <a:solidFill>
                  <a:prstClr val="black"/>
                </a:solidFill>
                <a:latin typeface="Constantia"/>
                <a:ea typeface="Calibri" panose="020F0502020204030204" pitchFamily="34" charset="0"/>
                <a:cs typeface="Times New Roman" panose="02020603050405020304" pitchFamily="18" charset="0"/>
              </a:rPr>
              <a:t>Original y copia fotostática de cualquiera de estos documentos: credencial para votar, cartilla de servicio militar, pasaporte, INAPAM o credencial de artesano FONART.</a:t>
            </a:r>
          </a:p>
          <a:p>
            <a:pPr algn="just" eaLnBrk="0" fontAlgn="base" hangingPunct="0">
              <a:spcBef>
                <a:spcPct val="0"/>
              </a:spcBef>
              <a:spcAft>
                <a:spcPct val="0"/>
              </a:spcAft>
              <a:buFontTx/>
              <a:buAutoNum type="arabicPeriod"/>
              <a:defRPr/>
            </a:pPr>
            <a:r>
              <a:rPr lang="es-MX" altLang="es-MX" sz="1400" b="1" dirty="0" smtClean="0">
                <a:solidFill>
                  <a:prstClr val="black"/>
                </a:solidFill>
                <a:latin typeface="Constantia"/>
                <a:ea typeface="Calibri" panose="020F0502020204030204" pitchFamily="34" charset="0"/>
                <a:cs typeface="Times New Roman" panose="02020603050405020304" pitchFamily="18" charset="0"/>
              </a:rPr>
              <a:t>Acreditar ser artesana o artesano con un ingreso inferior o no, a la línea de bienestar.</a:t>
            </a:r>
          </a:p>
          <a:p>
            <a:pPr algn="just" eaLnBrk="0" fontAlgn="base" hangingPunct="0">
              <a:spcBef>
                <a:spcPct val="0"/>
              </a:spcBef>
              <a:spcAft>
                <a:spcPct val="0"/>
              </a:spcAft>
              <a:buFontTx/>
              <a:buAutoNum type="arabicPeriod"/>
              <a:defRPr/>
            </a:pPr>
            <a:r>
              <a:rPr lang="es-MX" altLang="es-MX" sz="1400" b="1" dirty="0" smtClean="0">
                <a:solidFill>
                  <a:prstClr val="black"/>
                </a:solidFill>
                <a:latin typeface="Constantia"/>
                <a:ea typeface="Calibri" panose="020F0502020204030204" pitchFamily="34" charset="0"/>
                <a:cs typeface="Times New Roman" panose="02020603050405020304" pitchFamily="18" charset="0"/>
              </a:rPr>
              <a:t>Llenar el cuestionario Único de  Información Socioeconómica (CUIS) y de la Matriz DAM.</a:t>
            </a:r>
          </a:p>
          <a:p>
            <a:pPr algn="just" eaLnBrk="0" fontAlgn="base" hangingPunct="0">
              <a:spcBef>
                <a:spcPct val="0"/>
              </a:spcBef>
              <a:spcAft>
                <a:spcPct val="0"/>
              </a:spcAft>
              <a:buFontTx/>
              <a:buAutoNum type="arabicPeriod"/>
              <a:defRPr/>
            </a:pPr>
            <a:r>
              <a:rPr lang="es-MX" altLang="es-MX" sz="1400" b="1" dirty="0" smtClean="0">
                <a:solidFill>
                  <a:prstClr val="black"/>
                </a:solidFill>
                <a:latin typeface="Constantia"/>
                <a:ea typeface="Calibri" panose="020F0502020204030204" pitchFamily="34" charset="0"/>
                <a:cs typeface="Times New Roman" panose="02020603050405020304" pitchFamily="18" charset="0"/>
              </a:rPr>
              <a:t>Manifestar interés de recibir apoyo del programa con una solicitud individual (anexo 5)</a:t>
            </a:r>
          </a:p>
          <a:p>
            <a:pPr algn="just" eaLnBrk="0" fontAlgn="base" hangingPunct="0">
              <a:spcBef>
                <a:spcPct val="0"/>
              </a:spcBef>
              <a:spcAft>
                <a:spcPct val="0"/>
              </a:spcAft>
              <a:buFontTx/>
              <a:buAutoNum type="arabicPeriod"/>
              <a:defRPr/>
            </a:pPr>
            <a:r>
              <a:rPr lang="es-MX" altLang="es-MX" sz="1400" b="1" dirty="0" smtClean="0">
                <a:solidFill>
                  <a:prstClr val="black"/>
                </a:solidFill>
                <a:latin typeface="Constantia"/>
                <a:ea typeface="Calibri" panose="020F0502020204030204" pitchFamily="34" charset="0"/>
                <a:cs typeface="Times New Roman" panose="02020603050405020304" pitchFamily="18" charset="0"/>
              </a:rPr>
              <a:t>En caso de haber sido apoyado anteriormente, se deberá demostrar el correcto uso del apoyo.</a:t>
            </a:r>
          </a:p>
          <a:p>
            <a:pPr algn="just" eaLnBrk="0" fontAlgn="base" hangingPunct="0">
              <a:spcBef>
                <a:spcPct val="0"/>
              </a:spcBef>
              <a:spcAft>
                <a:spcPct val="0"/>
              </a:spcAft>
              <a:buFontTx/>
              <a:buAutoNum type="arabicPeriod"/>
              <a:defRPr/>
            </a:pPr>
            <a:r>
              <a:rPr lang="es-MX" altLang="es-MX" sz="1400" b="1" dirty="0" smtClean="0">
                <a:solidFill>
                  <a:prstClr val="black"/>
                </a:solidFill>
                <a:latin typeface="Constantia"/>
                <a:ea typeface="Calibri" panose="020F0502020204030204" pitchFamily="34" charset="0"/>
                <a:cs typeface="Times New Roman" panose="02020603050405020304" pitchFamily="18" charset="0"/>
              </a:rPr>
              <a:t>Manifestar bajo protesta de no haber recibido apoyos de otros programas federales durante el presente año.</a:t>
            </a:r>
          </a:p>
        </p:txBody>
      </p:sp>
      <p:sp>
        <p:nvSpPr>
          <p:cNvPr id="6" name="Rectángulo 4"/>
          <p:cNvSpPr>
            <a:spLocks noChangeArrowheads="1"/>
          </p:cNvSpPr>
          <p:nvPr/>
        </p:nvSpPr>
        <p:spPr bwMode="auto">
          <a:xfrm>
            <a:off x="395288" y="5351463"/>
            <a:ext cx="3889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s-MX" altLang="es-MX" sz="900" b="1" dirty="0" smtClean="0">
                <a:solidFill>
                  <a:prstClr val="black"/>
                </a:solidFill>
                <a:latin typeface="Constantia"/>
                <a:ea typeface="Calibri" panose="020F0502020204030204" pitchFamily="34" charset="0"/>
                <a:cs typeface="Times New Roman" panose="02020603050405020304" pitchFamily="18" charset="0"/>
              </a:rPr>
              <a:t>Este programa es publico, ajeno a cualquier partido político.</a:t>
            </a:r>
          </a:p>
          <a:p>
            <a:pPr eaLnBrk="0" fontAlgn="base" hangingPunct="0">
              <a:spcBef>
                <a:spcPct val="0"/>
              </a:spcBef>
              <a:spcAft>
                <a:spcPct val="0"/>
              </a:spcAft>
              <a:defRPr/>
            </a:pPr>
            <a:r>
              <a:rPr lang="es-MX" altLang="es-MX" sz="900" b="1" dirty="0" smtClean="0">
                <a:solidFill>
                  <a:prstClr val="black"/>
                </a:solidFill>
                <a:latin typeface="Constantia"/>
                <a:ea typeface="Calibri" panose="020F0502020204030204" pitchFamily="34" charset="0"/>
                <a:cs typeface="Times New Roman" panose="02020603050405020304" pitchFamily="18" charset="0"/>
              </a:rPr>
              <a:t>Queda prohibido el uso para fines distintos al desarrollo social.</a:t>
            </a:r>
          </a:p>
          <a:p>
            <a:pPr eaLnBrk="0" fontAlgn="base" hangingPunct="0">
              <a:spcBef>
                <a:spcPct val="0"/>
              </a:spcBef>
              <a:spcAft>
                <a:spcPct val="0"/>
              </a:spcAft>
              <a:defRPr/>
            </a:pPr>
            <a:r>
              <a:rPr lang="es-MX" altLang="es-MX" sz="900" b="1" dirty="0" smtClean="0">
                <a:solidFill>
                  <a:prstClr val="black"/>
                </a:solidFill>
                <a:latin typeface="Constantia"/>
                <a:ea typeface="Calibri" panose="020F0502020204030204" pitchFamily="34" charset="0"/>
                <a:cs typeface="Times New Roman" panose="02020603050405020304" pitchFamily="18" charset="0"/>
              </a:rPr>
              <a:t>Para mayor información, consulta nuestras Reglas de Operación en </a:t>
            </a:r>
          </a:p>
          <a:p>
            <a:pPr eaLnBrk="0" fontAlgn="base" hangingPunct="0">
              <a:spcBef>
                <a:spcPct val="0"/>
              </a:spcBef>
              <a:spcAft>
                <a:spcPct val="0"/>
              </a:spcAft>
              <a:defRPr/>
            </a:pPr>
            <a:r>
              <a:rPr lang="es-MX" altLang="es-MX" sz="900" b="1" dirty="0" smtClean="0">
                <a:solidFill>
                  <a:prstClr val="black"/>
                </a:solidFill>
                <a:latin typeface="Constantia"/>
                <a:ea typeface="Calibri" panose="020F0502020204030204" pitchFamily="34" charset="0"/>
                <a:cs typeface="Times New Roman" panose="02020603050405020304" pitchFamily="18" charset="0"/>
              </a:rPr>
              <a:t>www.fonart.gob.mx   </a:t>
            </a:r>
          </a:p>
        </p:txBody>
      </p:sp>
      <p:grpSp>
        <p:nvGrpSpPr>
          <p:cNvPr id="7" name="6 Grupo"/>
          <p:cNvGrpSpPr>
            <a:grpSpLocks/>
          </p:cNvGrpSpPr>
          <p:nvPr/>
        </p:nvGrpSpPr>
        <p:grpSpPr bwMode="auto">
          <a:xfrm>
            <a:off x="654627" y="5964061"/>
            <a:ext cx="7855528" cy="507747"/>
            <a:chOff x="418642" y="6170318"/>
            <a:chExt cx="8510754" cy="504826"/>
          </a:xfrm>
        </p:grpSpPr>
        <p:pic>
          <p:nvPicPr>
            <p:cNvPr id="8" name="WordPictureWatermark1" des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WordPictureWatermark1"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E5C5BCEC-3FB6-4C12-BCF8-14521C2198BE" descr="126DAF74-77AD-44E3-A21A-83B8A9F3B30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975" y="0"/>
            <a:ext cx="10083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9066" y="125343"/>
            <a:ext cx="966945" cy="966945"/>
          </a:xfrm>
          <a:prstGeom prst="rect">
            <a:avLst/>
          </a:prstGeom>
        </p:spPr>
      </p:pic>
    </p:spTree>
    <p:extLst>
      <p:ext uri="{BB962C8B-B14F-4D97-AF65-F5344CB8AC3E}">
        <p14:creationId xmlns:p14="http://schemas.microsoft.com/office/powerpoint/2010/main" val="178022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6 Grupo"/>
          <p:cNvGrpSpPr>
            <a:grpSpLocks/>
          </p:cNvGrpSpPr>
          <p:nvPr/>
        </p:nvGrpSpPr>
        <p:grpSpPr bwMode="auto">
          <a:xfrm>
            <a:off x="813435" y="5964061"/>
            <a:ext cx="7696720" cy="507747"/>
            <a:chOff x="418642" y="6170318"/>
            <a:chExt cx="8510754" cy="504826"/>
          </a:xfrm>
        </p:grpSpPr>
        <p:pic>
          <p:nvPicPr>
            <p:cNvPr id="6" name="WordPictureWatermark1" des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WordPictureWatermark1"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9066" y="36385"/>
            <a:ext cx="966945" cy="966945"/>
          </a:xfrm>
          <a:prstGeom prst="rect">
            <a:avLst/>
          </a:prstGeom>
        </p:spPr>
      </p:pic>
      <p:pic>
        <p:nvPicPr>
          <p:cNvPr id="9" name="Imagen 8"/>
          <p:cNvPicPr>
            <a:picLocks noChangeAspect="1"/>
          </p:cNvPicPr>
          <p:nvPr/>
        </p:nvPicPr>
        <p:blipFill>
          <a:blip r:embed="rId5"/>
          <a:stretch>
            <a:fillRect/>
          </a:stretch>
        </p:blipFill>
        <p:spPr>
          <a:xfrm>
            <a:off x="337394" y="5613485"/>
            <a:ext cx="1911031" cy="45719"/>
          </a:xfrm>
          <a:prstGeom prst="rect">
            <a:avLst/>
          </a:prstGeom>
        </p:spPr>
      </p:pic>
      <p:pic>
        <p:nvPicPr>
          <p:cNvPr id="10" name="Imagen 9"/>
          <p:cNvPicPr>
            <a:picLocks noChangeAspect="1"/>
          </p:cNvPicPr>
          <p:nvPr/>
        </p:nvPicPr>
        <p:blipFill>
          <a:blip r:embed="rId6"/>
          <a:stretch>
            <a:fillRect/>
          </a:stretch>
        </p:blipFill>
        <p:spPr>
          <a:xfrm>
            <a:off x="2615724" y="5622547"/>
            <a:ext cx="1911031" cy="45719"/>
          </a:xfrm>
          <a:prstGeom prst="rect">
            <a:avLst/>
          </a:prstGeom>
        </p:spPr>
      </p:pic>
      <p:sp>
        <p:nvSpPr>
          <p:cNvPr id="11" name="Marcador de número de diapositiva 10"/>
          <p:cNvSpPr>
            <a:spLocks noGrp="1"/>
          </p:cNvSpPr>
          <p:nvPr>
            <p:ph type="sldNum" sz="quarter" idx="12"/>
          </p:nvPr>
        </p:nvSpPr>
        <p:spPr/>
        <p:txBody>
          <a:bodyPr/>
          <a:lstStyle/>
          <a:p>
            <a:fld id="{914A319A-FE6C-4C70-984C-6791CA53122B}" type="slidenum">
              <a:rPr lang="es-MX" smtClean="0"/>
              <a:t>2</a:t>
            </a:fld>
            <a:endParaRPr lang="es-MX"/>
          </a:p>
        </p:txBody>
      </p:sp>
      <p:sp>
        <p:nvSpPr>
          <p:cNvPr id="12" name="Rectángulo 11"/>
          <p:cNvSpPr/>
          <p:nvPr/>
        </p:nvSpPr>
        <p:spPr>
          <a:xfrm>
            <a:off x="371823" y="402436"/>
            <a:ext cx="2028119"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altLang="es-MX" sz="2000" b="0" i="0" u="none" strike="noStrike" kern="0" cap="none" spc="0" normalizeH="0" baseline="0" noProof="0" dirty="0" smtClean="0">
                <a:ln>
                  <a:noFill/>
                </a:ln>
                <a:solidFill>
                  <a:srgbClr val="632523"/>
                </a:solidFill>
                <a:effectLst/>
                <a:uLnTx/>
                <a:uFillTx/>
                <a:latin typeface="Tahoma" panose="020B0604030504040204" pitchFamily="34" charset="0"/>
                <a:ea typeface="MS PGothic" panose="020B0600070205080204" pitchFamily="34" charset="-128"/>
                <a:cs typeface="Tahoma" panose="020B0604030504040204" pitchFamily="34" charset="0"/>
              </a:rPr>
              <a:t>ANTECEDENTES</a:t>
            </a:r>
            <a:endParaRPr kumimoji="0" lang="es-MX" sz="2000" b="0" i="0" u="none" strike="noStrike" kern="0" cap="none" spc="0" normalizeH="0" baseline="0" noProof="0" dirty="0" smtClean="0">
              <a:ln>
                <a:noFill/>
              </a:ln>
              <a:solidFill>
                <a:sysClr val="windowText" lastClr="000000"/>
              </a:solidFill>
              <a:effectLst/>
              <a:uLnTx/>
              <a:uFillTx/>
            </a:endParaRPr>
          </a:p>
        </p:txBody>
      </p:sp>
      <p:sp>
        <p:nvSpPr>
          <p:cNvPr id="13" name="Rectángulo 12"/>
          <p:cNvSpPr/>
          <p:nvPr/>
        </p:nvSpPr>
        <p:spPr>
          <a:xfrm>
            <a:off x="337394" y="978150"/>
            <a:ext cx="8172761" cy="1477328"/>
          </a:xfrm>
          <a:prstGeom prst="rect">
            <a:avLst/>
          </a:prstGeom>
        </p:spPr>
        <p:txBody>
          <a:bodyPr wrap="square">
            <a:spAutoFit/>
          </a:bodyPr>
          <a:lstStyle/>
          <a:p>
            <a:pPr lvl="0" algn="just" eaLnBrk="0" fontAlgn="base" hangingPunct="0">
              <a:spcBef>
                <a:spcPct val="0"/>
              </a:spcBef>
              <a:spcAft>
                <a:spcPct val="0"/>
              </a:spcAft>
            </a:pPr>
            <a:r>
              <a:rPr lang="es-ES" altLang="es-MX" dirty="0">
                <a:solidFill>
                  <a:prstClr val="black"/>
                </a:solidFill>
                <a:latin typeface="Arial" panose="020B0604020202020204" pitchFamily="34" charset="0"/>
                <a:ea typeface="MS PGothic" panose="020B0600070205080204" pitchFamily="34" charset="-128"/>
              </a:rPr>
              <a:t>La artesanía es una de las manifestaciones más visibles de la diversidad cultual de una sociedad, en ella se reflejan tradición, identidad, creatividad y cultura, por ello, el contribuir al reconocimiento de la artesanía como un valor que debe ser conservado, enriquecido y proyectado hacia el futuro resulta de gran importancia. </a:t>
            </a:r>
            <a:endParaRPr lang="es-ES" altLang="es-MX" dirty="0">
              <a:solidFill>
                <a:prstClr val="black"/>
              </a:solidFill>
              <a:latin typeface="Arial" panose="020B0604020202020204" pitchFamily="34" charset="0"/>
              <a:ea typeface="MS PGothic" panose="020B0600070205080204" pitchFamily="34" charset="-128"/>
            </a:endParaRPr>
          </a:p>
        </p:txBody>
      </p:sp>
      <p:pic>
        <p:nvPicPr>
          <p:cNvPr id="14" name="Imagen 1" descr="DSCN366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8150" y="2661860"/>
            <a:ext cx="1408113"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 descr="DSCN3743.JPG"/>
          <p:cNvPicPr>
            <a:picLocks noChangeAspect="1"/>
          </p:cNvPicPr>
          <p:nvPr/>
        </p:nvPicPr>
        <p:blipFill>
          <a:blip r:embed="rId8">
            <a:extLst>
              <a:ext uri="{28A0092B-C50C-407E-A947-70E740481C1C}">
                <a14:useLocalDpi xmlns:a14="http://schemas.microsoft.com/office/drawing/2010/main" val="0"/>
              </a:ext>
            </a:extLst>
          </a:blip>
          <a:srcRect t="9839" b="12021"/>
          <a:stretch>
            <a:fillRect/>
          </a:stretch>
        </p:blipFill>
        <p:spPr bwMode="auto">
          <a:xfrm>
            <a:off x="2068492" y="2929089"/>
            <a:ext cx="13811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 descr="DSCN3753.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55221" y="2465403"/>
            <a:ext cx="1122363"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1" descr="la foto-10.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7038" y="3820823"/>
            <a:ext cx="14192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n 1" descr="DSCN3764.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079224" y="3717949"/>
            <a:ext cx="1341437"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3" descr="DSCN3713.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71240" y="4096200"/>
            <a:ext cx="1455737"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n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631292">
            <a:off x="4336022" y="3554682"/>
            <a:ext cx="286385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45833" y="2572438"/>
            <a:ext cx="2395538"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931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14A319A-FE6C-4C70-984C-6791CA53122B}" type="slidenum">
              <a:rPr lang="es-MX" smtClean="0"/>
              <a:t>3</a:t>
            </a:fld>
            <a:endParaRPr lang="es-MX"/>
          </a:p>
        </p:txBody>
      </p:sp>
      <p:sp>
        <p:nvSpPr>
          <p:cNvPr id="3" name="Rectángulo 2"/>
          <p:cNvSpPr/>
          <p:nvPr/>
        </p:nvSpPr>
        <p:spPr>
          <a:xfrm>
            <a:off x="571499" y="852054"/>
            <a:ext cx="5663047" cy="5078313"/>
          </a:xfrm>
          <a:prstGeom prst="rect">
            <a:avLst/>
          </a:prstGeom>
        </p:spPr>
        <p:txBody>
          <a:bodyPr wrap="square">
            <a:spAutoFit/>
          </a:bodyPr>
          <a:lstStyle/>
          <a:p>
            <a:pPr lvl="0" algn="just" eaLnBrk="0" fontAlgn="base" hangingPunct="0">
              <a:spcBef>
                <a:spcPct val="0"/>
              </a:spcBef>
              <a:spcAft>
                <a:spcPct val="0"/>
              </a:spcAft>
            </a:pPr>
            <a:r>
              <a:rPr lang="es-ES" altLang="es-MX" dirty="0">
                <a:solidFill>
                  <a:prstClr val="black"/>
                </a:solidFill>
                <a:latin typeface="Arial" panose="020B0604020202020204" pitchFamily="34" charset="0"/>
                <a:ea typeface="MS PGothic" panose="020B0600070205080204" pitchFamily="34" charset="-128"/>
              </a:rPr>
              <a:t>México tiene una riqueza artesanal que la sitúa como una de las ofertas más diversificadas, de mayor calidad y con una valiosa aportación  al patrimonio  cultural intangible de la humanidad.  </a:t>
            </a:r>
          </a:p>
          <a:p>
            <a:pPr lvl="0" algn="just" eaLnBrk="0" fontAlgn="base" hangingPunct="0">
              <a:spcBef>
                <a:spcPct val="0"/>
              </a:spcBef>
              <a:spcAft>
                <a:spcPct val="0"/>
              </a:spcAft>
            </a:pPr>
            <a:r>
              <a:rPr lang="es-ES" altLang="es-MX" dirty="0">
                <a:solidFill>
                  <a:prstClr val="black"/>
                </a:solidFill>
                <a:latin typeface="Arial" panose="020B0604020202020204" pitchFamily="34" charset="0"/>
                <a:ea typeface="MS PGothic" panose="020B0600070205080204" pitchFamily="34" charset="-128"/>
              </a:rPr>
              <a:t>Por ello, el  Fondo Nacional para el Fomento de las Artesanías FONART ha establecido un convenio de colaboración con el Instituto Mexicano de la Propiedad Industrial IMPI con el  propósito de difundir la cultura de protección de derechos de propiedad entre la comunidad artesanal de nuestro país, propiciando que sus creaciones, diseños, innovaciones, productos o servicios generados, sean protegidos de conformidad con la Ley de la Propiedad Industrial, propiciando el aprovechamiento legítimo de su capacidad creativa e inventiva, además de proteger y conservar su patrimonio como factor de competitividad de sus productos en mercados nacionales y extranjeros.</a:t>
            </a:r>
            <a:endParaRPr lang="es-ES" altLang="es-MX" b="1" dirty="0">
              <a:solidFill>
                <a:prstClr val="black"/>
              </a:solidFill>
              <a:latin typeface="Tahoma" panose="020B0604030504040204" pitchFamily="34" charset="0"/>
              <a:ea typeface="MS PGothic" panose="020B0600070205080204" pitchFamily="34" charset="-128"/>
              <a:cs typeface="Tahoma" panose="020B0604030504040204" pitchFamily="34" charset="0"/>
            </a:endParaRPr>
          </a:p>
        </p:txBody>
      </p:sp>
      <p:sp>
        <p:nvSpPr>
          <p:cNvPr id="4" name="Rectángulo 3"/>
          <p:cNvSpPr/>
          <p:nvPr/>
        </p:nvSpPr>
        <p:spPr>
          <a:xfrm>
            <a:off x="571499" y="482722"/>
            <a:ext cx="2028119"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altLang="es-MX" sz="2000" b="0" i="0" u="none" strike="noStrike" kern="0" cap="none" spc="0" normalizeH="0" baseline="0" noProof="0" dirty="0" smtClean="0">
                <a:ln>
                  <a:noFill/>
                </a:ln>
                <a:solidFill>
                  <a:srgbClr val="632523"/>
                </a:solidFill>
                <a:effectLst/>
                <a:uLnTx/>
                <a:uFillTx/>
                <a:latin typeface="Tahoma" panose="020B0604030504040204" pitchFamily="34" charset="0"/>
                <a:ea typeface="MS PGothic" panose="020B0600070205080204" pitchFamily="34" charset="-128"/>
                <a:cs typeface="Tahoma" panose="020B0604030504040204" pitchFamily="34" charset="0"/>
              </a:rPr>
              <a:t>ANTECEDENTES</a:t>
            </a:r>
            <a:endParaRPr kumimoji="0" lang="es-MX" sz="2000" b="0" i="0" u="none" strike="noStrike" kern="0" cap="none" spc="0" normalizeH="0" baseline="0" noProof="0" dirty="0" smtClean="0">
              <a:ln>
                <a:noFill/>
              </a:ln>
              <a:solidFill>
                <a:sysClr val="windowText" lastClr="000000"/>
              </a:solidFill>
              <a:effectLst/>
              <a:uLnTx/>
              <a:uFillTx/>
            </a:endParaRPr>
          </a:p>
        </p:txBody>
      </p:sp>
      <p:grpSp>
        <p:nvGrpSpPr>
          <p:cNvPr id="5" name="6 Grupo"/>
          <p:cNvGrpSpPr>
            <a:grpSpLocks/>
          </p:cNvGrpSpPr>
          <p:nvPr/>
        </p:nvGrpSpPr>
        <p:grpSpPr bwMode="auto">
          <a:xfrm>
            <a:off x="813435" y="5964061"/>
            <a:ext cx="7696720" cy="507747"/>
            <a:chOff x="418642" y="6170318"/>
            <a:chExt cx="8510754" cy="504826"/>
          </a:xfrm>
        </p:grpSpPr>
        <p:pic>
          <p:nvPicPr>
            <p:cNvPr id="6" name="WordPictureWatermark1" des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WordPictureWatermark1"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9066" y="36385"/>
            <a:ext cx="966945" cy="966945"/>
          </a:xfrm>
          <a:prstGeom prst="rect">
            <a:avLst/>
          </a:prstGeom>
        </p:spPr>
      </p:pic>
      <p:pic>
        <p:nvPicPr>
          <p:cNvPr id="10" name="Imagen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258888"/>
            <a:ext cx="95885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3650" y="1647825"/>
            <a:ext cx="12144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9363" y="2451100"/>
            <a:ext cx="110648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5238" y="2784475"/>
            <a:ext cx="12255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3490913"/>
            <a:ext cx="100330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69050" y="4837113"/>
            <a:ext cx="11112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13650" y="3940175"/>
            <a:ext cx="122713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16"/>
          <p:cNvPicPr>
            <a:picLocks noChangeAspect="1"/>
          </p:cNvPicPr>
          <p:nvPr/>
        </p:nvPicPr>
        <p:blipFill>
          <a:blip r:embed="rId12"/>
          <a:stretch>
            <a:fillRect/>
          </a:stretch>
        </p:blipFill>
        <p:spPr>
          <a:xfrm>
            <a:off x="571499" y="5938432"/>
            <a:ext cx="1911031" cy="45719"/>
          </a:xfrm>
          <a:prstGeom prst="rect">
            <a:avLst/>
          </a:prstGeom>
        </p:spPr>
      </p:pic>
      <p:pic>
        <p:nvPicPr>
          <p:cNvPr id="18" name="Imagen 17"/>
          <p:cNvPicPr>
            <a:picLocks noChangeAspect="1"/>
          </p:cNvPicPr>
          <p:nvPr/>
        </p:nvPicPr>
        <p:blipFill>
          <a:blip r:embed="rId13"/>
          <a:stretch>
            <a:fillRect/>
          </a:stretch>
        </p:blipFill>
        <p:spPr>
          <a:xfrm>
            <a:off x="2849829" y="5947494"/>
            <a:ext cx="1911031" cy="45719"/>
          </a:xfrm>
          <a:prstGeom prst="rect">
            <a:avLst/>
          </a:prstGeom>
        </p:spPr>
      </p:pic>
    </p:spTree>
    <p:extLst>
      <p:ext uri="{BB962C8B-B14F-4D97-AF65-F5344CB8AC3E}">
        <p14:creationId xmlns:p14="http://schemas.microsoft.com/office/powerpoint/2010/main" val="323496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14A319A-FE6C-4C70-984C-6791CA53122B}" type="slidenum">
              <a:rPr lang="es-MX" smtClean="0"/>
              <a:t>4</a:t>
            </a:fld>
            <a:endParaRPr lang="es-MX"/>
          </a:p>
        </p:txBody>
      </p:sp>
      <p:sp>
        <p:nvSpPr>
          <p:cNvPr id="3" name="Rectángulo 2"/>
          <p:cNvSpPr/>
          <p:nvPr/>
        </p:nvSpPr>
        <p:spPr>
          <a:xfrm>
            <a:off x="683568" y="420306"/>
            <a:ext cx="184217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altLang="es-MX" sz="1800" b="0" i="0" u="none" strike="noStrike" kern="0" cap="none" spc="0" normalizeH="0" baseline="0" noProof="0" dirty="0" smtClean="0">
                <a:ln>
                  <a:noFill/>
                </a:ln>
                <a:solidFill>
                  <a:srgbClr val="632523"/>
                </a:solidFill>
                <a:effectLst/>
                <a:uLnTx/>
                <a:uFillTx/>
                <a:latin typeface="Tahoma" panose="020B0604030504040204" pitchFamily="34" charset="0"/>
                <a:ea typeface="MS PGothic" panose="020B0600070205080204" pitchFamily="34" charset="-128"/>
                <a:cs typeface="Tahoma" panose="020B0604030504040204" pitchFamily="34" charset="0"/>
              </a:rPr>
              <a:t>ANTECEDENTES</a:t>
            </a:r>
            <a:endParaRPr kumimoji="0" lang="es-MX" sz="1800" b="0" i="0" u="none" strike="noStrike" kern="0" cap="none" spc="0" normalizeH="0" baseline="0" noProof="0" dirty="0" smtClean="0">
              <a:ln>
                <a:noFill/>
              </a:ln>
              <a:solidFill>
                <a:sysClr val="windowText" lastClr="000000"/>
              </a:solidFill>
              <a:effectLst/>
              <a:uLnTx/>
              <a:uFillTx/>
            </a:endParaRPr>
          </a:p>
        </p:txBody>
      </p:sp>
      <p:sp>
        <p:nvSpPr>
          <p:cNvPr id="4" name="Text Box 6"/>
          <p:cNvSpPr txBox="1">
            <a:spLocks noChangeArrowheads="1"/>
          </p:cNvSpPr>
          <p:nvPr/>
        </p:nvSpPr>
        <p:spPr bwMode="auto">
          <a:xfrm>
            <a:off x="726563" y="978282"/>
            <a:ext cx="77041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9pPr>
          </a:lstStyle>
          <a:p>
            <a:pPr marL="0" marR="0" lvl="0" indent="0" algn="just" defTabSz="91440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En 2010 el </a:t>
            </a:r>
            <a:r>
              <a:rPr kumimoji="0" lang="es-ES"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FONART  dio inicio a un programa de trabajo para apoyar la gestión del registro ante el IMPI de Marcas Colectivas Artesanales las cuales se nombran algunas a continuación: </a:t>
            </a:r>
          </a:p>
        </p:txBody>
      </p:sp>
      <p:graphicFrame>
        <p:nvGraphicFramePr>
          <p:cNvPr id="6" name="Diagrama 5"/>
          <p:cNvGraphicFramePr/>
          <p:nvPr>
            <p:extLst>
              <p:ext uri="{D42A27DB-BD31-4B8C-83A1-F6EECF244321}">
                <p14:modId xmlns:p14="http://schemas.microsoft.com/office/powerpoint/2010/main" val="367174882"/>
              </p:ext>
            </p:extLst>
          </p:nvPr>
        </p:nvGraphicFramePr>
        <p:xfrm>
          <a:off x="746544" y="1889267"/>
          <a:ext cx="77048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6 Grupo"/>
          <p:cNvGrpSpPr>
            <a:grpSpLocks/>
          </p:cNvGrpSpPr>
          <p:nvPr/>
        </p:nvGrpSpPr>
        <p:grpSpPr bwMode="auto">
          <a:xfrm>
            <a:off x="683568" y="5964061"/>
            <a:ext cx="7826587" cy="507747"/>
            <a:chOff x="418642" y="6170318"/>
            <a:chExt cx="8510754" cy="504826"/>
          </a:xfrm>
        </p:grpSpPr>
        <p:pic>
          <p:nvPicPr>
            <p:cNvPr id="8" name="WordPictureWatermark1" descr="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WordPictureWatermark1" descr="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n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9066" y="36385"/>
            <a:ext cx="966945" cy="966945"/>
          </a:xfrm>
          <a:prstGeom prst="rect">
            <a:avLst/>
          </a:prstGeom>
        </p:spPr>
      </p:pic>
    </p:spTree>
    <p:extLst>
      <p:ext uri="{BB962C8B-B14F-4D97-AF65-F5344CB8AC3E}">
        <p14:creationId xmlns:p14="http://schemas.microsoft.com/office/powerpoint/2010/main" val="185959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14A319A-FE6C-4C70-984C-6791CA53122B}" type="slidenum">
              <a:rPr lang="es-MX" smtClean="0"/>
              <a:t>5</a:t>
            </a:fld>
            <a:endParaRPr lang="es-MX"/>
          </a:p>
        </p:txBody>
      </p:sp>
      <p:graphicFrame>
        <p:nvGraphicFramePr>
          <p:cNvPr id="6" name="Diagrama 5"/>
          <p:cNvGraphicFramePr/>
          <p:nvPr>
            <p:extLst>
              <p:ext uri="{D42A27DB-BD31-4B8C-83A1-F6EECF244321}">
                <p14:modId xmlns:p14="http://schemas.microsoft.com/office/powerpoint/2010/main" val="1457713932"/>
              </p:ext>
            </p:extLst>
          </p:nvPr>
        </p:nvGraphicFramePr>
        <p:xfrm>
          <a:off x="445259" y="834760"/>
          <a:ext cx="806489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6 Grupo"/>
          <p:cNvGrpSpPr>
            <a:grpSpLocks/>
          </p:cNvGrpSpPr>
          <p:nvPr/>
        </p:nvGrpSpPr>
        <p:grpSpPr bwMode="auto">
          <a:xfrm>
            <a:off x="592282" y="6102477"/>
            <a:ext cx="7917873" cy="507747"/>
            <a:chOff x="418642" y="6170318"/>
            <a:chExt cx="8510754" cy="504826"/>
          </a:xfrm>
        </p:grpSpPr>
        <p:pic>
          <p:nvPicPr>
            <p:cNvPr id="8" name="WordPictureWatermark1" descr="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WordPictureWatermark1" descr="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n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80631" y="1"/>
            <a:ext cx="942488" cy="914399"/>
          </a:xfrm>
          <a:prstGeom prst="rect">
            <a:avLst/>
          </a:prstGeom>
        </p:spPr>
      </p:pic>
    </p:spTree>
    <p:extLst>
      <p:ext uri="{BB962C8B-B14F-4D97-AF65-F5344CB8AC3E}">
        <p14:creationId xmlns:p14="http://schemas.microsoft.com/office/powerpoint/2010/main" val="173232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14A319A-FE6C-4C70-984C-6791CA53122B}" type="slidenum">
              <a:rPr lang="es-MX" smtClean="0"/>
              <a:t>6</a:t>
            </a:fld>
            <a:endParaRPr lang="es-MX"/>
          </a:p>
        </p:txBody>
      </p:sp>
      <p:graphicFrame>
        <p:nvGraphicFramePr>
          <p:cNvPr id="3" name="Diagrama 2"/>
          <p:cNvGraphicFramePr/>
          <p:nvPr>
            <p:extLst>
              <p:ext uri="{D42A27DB-BD31-4B8C-83A1-F6EECF244321}">
                <p14:modId xmlns:p14="http://schemas.microsoft.com/office/powerpoint/2010/main" val="2648755289"/>
              </p:ext>
            </p:extLst>
          </p:nvPr>
        </p:nvGraphicFramePr>
        <p:xfrm>
          <a:off x="571453" y="778090"/>
          <a:ext cx="806489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6 Grupo"/>
          <p:cNvGrpSpPr>
            <a:grpSpLocks/>
          </p:cNvGrpSpPr>
          <p:nvPr/>
        </p:nvGrpSpPr>
        <p:grpSpPr bwMode="auto">
          <a:xfrm>
            <a:off x="659822" y="6102477"/>
            <a:ext cx="7855528" cy="507747"/>
            <a:chOff x="418642" y="6170318"/>
            <a:chExt cx="8510754" cy="504826"/>
          </a:xfrm>
        </p:grpSpPr>
        <p:pic>
          <p:nvPicPr>
            <p:cNvPr id="5" name="WordPictureWatermark1" descr="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WordPictureWatermark1" descr="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6650" y="0"/>
            <a:ext cx="911316" cy="911316"/>
          </a:xfrm>
          <a:prstGeom prst="rect">
            <a:avLst/>
          </a:prstGeom>
        </p:spPr>
      </p:pic>
    </p:spTree>
    <p:extLst>
      <p:ext uri="{BB962C8B-B14F-4D97-AF65-F5344CB8AC3E}">
        <p14:creationId xmlns:p14="http://schemas.microsoft.com/office/powerpoint/2010/main" val="353845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14A319A-FE6C-4C70-984C-6791CA53122B}" type="slidenum">
              <a:rPr lang="es-MX" smtClean="0"/>
              <a:t>7</a:t>
            </a:fld>
            <a:endParaRPr lang="es-MX"/>
          </a:p>
        </p:txBody>
      </p:sp>
      <p:graphicFrame>
        <p:nvGraphicFramePr>
          <p:cNvPr id="3" name="Diagrama 2"/>
          <p:cNvGraphicFramePr/>
          <p:nvPr>
            <p:extLst>
              <p:ext uri="{D42A27DB-BD31-4B8C-83A1-F6EECF244321}">
                <p14:modId xmlns:p14="http://schemas.microsoft.com/office/powerpoint/2010/main" val="1545092059"/>
              </p:ext>
            </p:extLst>
          </p:nvPr>
        </p:nvGraphicFramePr>
        <p:xfrm>
          <a:off x="517995" y="778090"/>
          <a:ext cx="806489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6 Grupo"/>
          <p:cNvGrpSpPr>
            <a:grpSpLocks/>
          </p:cNvGrpSpPr>
          <p:nvPr/>
        </p:nvGrpSpPr>
        <p:grpSpPr bwMode="auto">
          <a:xfrm>
            <a:off x="622679" y="6090071"/>
            <a:ext cx="7855528" cy="507747"/>
            <a:chOff x="418642" y="6170318"/>
            <a:chExt cx="8510754" cy="504826"/>
          </a:xfrm>
        </p:grpSpPr>
        <p:pic>
          <p:nvPicPr>
            <p:cNvPr id="5" name="WordPictureWatermark1" descr="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WordPictureWatermark1" descr="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19974" y="0"/>
            <a:ext cx="929970" cy="929970"/>
          </a:xfrm>
          <a:prstGeom prst="rect">
            <a:avLst/>
          </a:prstGeom>
        </p:spPr>
      </p:pic>
    </p:spTree>
    <p:extLst>
      <p:ext uri="{BB962C8B-B14F-4D97-AF65-F5344CB8AC3E}">
        <p14:creationId xmlns:p14="http://schemas.microsoft.com/office/powerpoint/2010/main" val="792858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14A319A-FE6C-4C70-984C-6791CA53122B}" type="slidenum">
              <a:rPr lang="es-MX" smtClean="0"/>
              <a:t>8</a:t>
            </a:fld>
            <a:endParaRPr lang="es-MX"/>
          </a:p>
        </p:txBody>
      </p:sp>
      <p:sp>
        <p:nvSpPr>
          <p:cNvPr id="3" name="Rectángulo 2"/>
          <p:cNvSpPr/>
          <p:nvPr/>
        </p:nvSpPr>
        <p:spPr>
          <a:xfrm>
            <a:off x="805753" y="548091"/>
            <a:ext cx="391645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altLang="es-MX" sz="2000" b="1" i="0" u="none" strike="noStrike" kern="0" cap="none" spc="0" normalizeH="0" baseline="0" noProof="0" dirty="0" smtClean="0">
                <a:ln>
                  <a:noFill/>
                </a:ln>
                <a:solidFill>
                  <a:srgbClr val="632523"/>
                </a:solidFill>
                <a:effectLst/>
                <a:uLnTx/>
                <a:uFillTx/>
                <a:latin typeface="Tahoma" panose="020B0604030504040204" pitchFamily="34" charset="0"/>
                <a:ea typeface="MS PGothic" panose="020B0600070205080204" pitchFamily="34" charset="-128"/>
                <a:cs typeface="Tahoma" panose="020B0604030504040204" pitchFamily="34" charset="0"/>
              </a:rPr>
              <a:t>¿Qué se entiende por Marca?</a:t>
            </a:r>
            <a:endParaRPr kumimoji="0" lang="es-MX" sz="1800" b="0" i="0" u="none" strike="noStrike" kern="0" cap="none" spc="0" normalizeH="0" baseline="0" noProof="0" dirty="0" smtClean="0">
              <a:ln>
                <a:noFill/>
              </a:ln>
              <a:solidFill>
                <a:sysClr val="windowText" lastClr="000000"/>
              </a:solidFill>
              <a:effectLst/>
              <a:uLnTx/>
              <a:uFillTx/>
            </a:endParaRPr>
          </a:p>
        </p:txBody>
      </p:sp>
      <p:sp>
        <p:nvSpPr>
          <p:cNvPr id="4" name="Text Box 6"/>
          <p:cNvSpPr txBox="1">
            <a:spLocks noChangeArrowheads="1"/>
          </p:cNvSpPr>
          <p:nvPr/>
        </p:nvSpPr>
        <p:spPr bwMode="auto">
          <a:xfrm>
            <a:off x="684213" y="1181100"/>
            <a:ext cx="7704137" cy="44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9pPr>
          </a:lstStyle>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La Marca se define como una  </a:t>
            </a:r>
            <a:r>
              <a:rPr kumimoji="0" lang="es-MX" altLang="es-MX" sz="1600" b="0" i="0" u="sng"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Señal o Huella </a:t>
            </a:r>
            <a:r>
              <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que se hace sobre una pieza con el propósito de distinguirla o identificarla. </a:t>
            </a: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De conformidad con el articulo 88 de la Ley de la Propiedad Industrial  se entiende por marca </a:t>
            </a:r>
            <a:r>
              <a:rPr kumimoji="0" lang="es-MX" altLang="es-MX" sz="1600" b="0" i="0" u="sng"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todo signo visible que distingue productos y servicios de otros de su misma especie o clase en el mercado</a:t>
            </a:r>
            <a:r>
              <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La Marca puede ser un </a:t>
            </a:r>
            <a:r>
              <a:rPr kumimoji="0" lang="es-MX" altLang="es-MX" sz="1600" b="0" i="0" u="sng"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bien intangible </a:t>
            </a:r>
            <a:r>
              <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de un taller productor, asociación, cooperativa o sociedad artesanal, ya que los clientes puede identificar cierta calidad e imagen relacionada con los productos que se ofrecen en el mercado. Por ello, es importante que la marca sea original, única, novedosa e inconfundible para diferenciarse en el mercado.</a:t>
            </a: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MX" altLang="es-MX"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El uso exclusivo de una marca se obtiene únicamente mediante su registro ante el Instituto Mexicano de la Propiedad Industrial IMPI.</a:t>
            </a: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MX" altLang="es-MX" sz="1800" b="0" i="0" u="none" strike="noStrike" kern="0" cap="none" spc="0" normalizeH="0" baseline="0" noProof="0" dirty="0" smtClean="0">
              <a:ln>
                <a:noFill/>
              </a:ln>
              <a:solidFill>
                <a:prstClr val="black"/>
              </a:solidFill>
              <a:effectLst/>
              <a:uLnTx/>
              <a:uFillTx/>
              <a:latin typeface="Constantia" panose="02030602050306030303" pitchFamily="18" charset="0"/>
              <a:ea typeface="MS PGothic" panose="020B0600070205080204" pitchFamily="34" charset="-128"/>
            </a:endParaRPr>
          </a:p>
        </p:txBody>
      </p:sp>
      <p:grpSp>
        <p:nvGrpSpPr>
          <p:cNvPr id="5" name="6 Grupo"/>
          <p:cNvGrpSpPr>
            <a:grpSpLocks/>
          </p:cNvGrpSpPr>
          <p:nvPr/>
        </p:nvGrpSpPr>
        <p:grpSpPr bwMode="auto">
          <a:xfrm>
            <a:off x="654627" y="5964061"/>
            <a:ext cx="7855528" cy="507747"/>
            <a:chOff x="418642" y="6170318"/>
            <a:chExt cx="8510754" cy="504826"/>
          </a:xfrm>
        </p:grpSpPr>
        <p:pic>
          <p:nvPicPr>
            <p:cNvPr id="6" name="WordPictureWatermark1" des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WordPictureWatermark1"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7894" y="82392"/>
            <a:ext cx="966945" cy="966945"/>
          </a:xfrm>
          <a:prstGeom prst="rect">
            <a:avLst/>
          </a:prstGeom>
        </p:spPr>
      </p:pic>
      <p:pic>
        <p:nvPicPr>
          <p:cNvPr id="10" name="Imagen 9"/>
          <p:cNvPicPr>
            <a:picLocks noChangeAspect="1"/>
          </p:cNvPicPr>
          <p:nvPr/>
        </p:nvPicPr>
        <p:blipFill>
          <a:blip r:embed="rId5"/>
          <a:stretch>
            <a:fillRect/>
          </a:stretch>
        </p:blipFill>
        <p:spPr>
          <a:xfrm>
            <a:off x="684213" y="5613559"/>
            <a:ext cx="1911031" cy="45719"/>
          </a:xfrm>
          <a:prstGeom prst="rect">
            <a:avLst/>
          </a:prstGeom>
        </p:spPr>
      </p:pic>
      <p:pic>
        <p:nvPicPr>
          <p:cNvPr id="11" name="Imagen 10"/>
          <p:cNvPicPr>
            <a:picLocks noChangeAspect="1"/>
          </p:cNvPicPr>
          <p:nvPr/>
        </p:nvPicPr>
        <p:blipFill>
          <a:blip r:embed="rId6"/>
          <a:stretch>
            <a:fillRect/>
          </a:stretch>
        </p:blipFill>
        <p:spPr>
          <a:xfrm>
            <a:off x="2962543" y="5622621"/>
            <a:ext cx="1911031" cy="45719"/>
          </a:xfrm>
          <a:prstGeom prst="rect">
            <a:avLst/>
          </a:prstGeom>
        </p:spPr>
      </p:pic>
    </p:spTree>
    <p:extLst>
      <p:ext uri="{BB962C8B-B14F-4D97-AF65-F5344CB8AC3E}">
        <p14:creationId xmlns:p14="http://schemas.microsoft.com/office/powerpoint/2010/main" val="4195118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14A319A-FE6C-4C70-984C-6791CA53122B}" type="slidenum">
              <a:rPr lang="es-MX" smtClean="0"/>
              <a:t>9</a:t>
            </a:fld>
            <a:endParaRPr lang="es-MX"/>
          </a:p>
        </p:txBody>
      </p:sp>
      <p:sp>
        <p:nvSpPr>
          <p:cNvPr id="3" name="Rectángulo 2"/>
          <p:cNvSpPr/>
          <p:nvPr/>
        </p:nvSpPr>
        <p:spPr>
          <a:xfrm>
            <a:off x="743961" y="664787"/>
            <a:ext cx="5261984"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altLang="es-MX" sz="2000" b="1" i="0" u="none" strike="noStrike" kern="0" cap="none" spc="0" normalizeH="0" baseline="0" noProof="0" dirty="0" smtClean="0">
                <a:ln>
                  <a:noFill/>
                </a:ln>
                <a:solidFill>
                  <a:srgbClr val="632523"/>
                </a:solidFill>
                <a:effectLst/>
                <a:uLnTx/>
                <a:uFillTx/>
                <a:latin typeface="Tahoma" panose="020B0604030504040204" pitchFamily="34" charset="0"/>
                <a:ea typeface="MS PGothic" panose="020B0600070205080204" pitchFamily="34" charset="-128"/>
                <a:cs typeface="Tahoma" panose="020B0604030504040204" pitchFamily="34" charset="0"/>
              </a:rPr>
              <a:t>¿Qué se entiende por Marca Colectiva?</a:t>
            </a:r>
            <a:endParaRPr kumimoji="0" lang="es-MX" sz="1800" b="0" i="0" u="none" strike="noStrike" kern="0" cap="none" spc="0" normalizeH="0" baseline="0" noProof="0" dirty="0" smtClean="0">
              <a:ln>
                <a:noFill/>
              </a:ln>
              <a:solidFill>
                <a:sysClr val="windowText" lastClr="000000"/>
              </a:solidFill>
              <a:effectLst/>
              <a:uLnTx/>
              <a:uFillTx/>
            </a:endParaRPr>
          </a:p>
        </p:txBody>
      </p:sp>
      <p:sp>
        <p:nvSpPr>
          <p:cNvPr id="4" name="Text Box 6"/>
          <p:cNvSpPr txBox="1">
            <a:spLocks noChangeArrowheads="1"/>
          </p:cNvSpPr>
          <p:nvPr/>
        </p:nvSpPr>
        <p:spPr bwMode="auto">
          <a:xfrm>
            <a:off x="743961" y="1444336"/>
            <a:ext cx="7058025"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ea typeface="MS PGothic" panose="020B0600070205080204" pitchFamily="34" charset="-128"/>
              </a:defRPr>
            </a:lvl9pPr>
          </a:lstStyle>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MX" altLang="es-MX"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La Marca Colectiva se constituye con los mismos elementos que una marca, con la diferencia que es </a:t>
            </a:r>
            <a:r>
              <a:rPr kumimoji="0" lang="es-MX" altLang="es-MX" sz="1800" b="0" i="0" u="sng"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solicitada por asociaciones o sociedades de productores, fabricantes o prestadores de servicios legalmente constituidas</a:t>
            </a:r>
            <a:r>
              <a:rPr kumimoji="0" lang="es-MX" altLang="es-MX"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MX" altLang="es-MX"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MX" altLang="es-MX"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Y su utilización se encuentra sujeto a Reglas de Uso que  determina la asociación o la sociedad que la registra, y esta reservado únicamente a los miembros de la asociación o sociedad, por ello no es posible la trasmisión de derechos ni su licencia de uso a otras personas ajenas a la asociación o sociedad. </a:t>
            </a:r>
          </a:p>
          <a:p>
            <a:pPr marL="0" marR="0" lvl="0" indent="0" algn="just" defTabSz="91440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s-MX" altLang="es-MX"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grpSp>
        <p:nvGrpSpPr>
          <p:cNvPr id="5" name="6 Grupo"/>
          <p:cNvGrpSpPr>
            <a:grpSpLocks/>
          </p:cNvGrpSpPr>
          <p:nvPr/>
        </p:nvGrpSpPr>
        <p:grpSpPr bwMode="auto">
          <a:xfrm>
            <a:off x="654627" y="5964061"/>
            <a:ext cx="7855528" cy="507747"/>
            <a:chOff x="418642" y="6170318"/>
            <a:chExt cx="8510754" cy="504826"/>
          </a:xfrm>
        </p:grpSpPr>
        <p:pic>
          <p:nvPicPr>
            <p:cNvPr id="6" name="WordPictureWatermark1" des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42" y="6170319"/>
              <a:ext cx="749333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WordPictureWatermark1"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617" y="6170318"/>
              <a:ext cx="106877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8513" y="97952"/>
            <a:ext cx="966945" cy="966945"/>
          </a:xfrm>
          <a:prstGeom prst="rect">
            <a:avLst/>
          </a:prstGeom>
        </p:spPr>
      </p:pic>
      <p:pic>
        <p:nvPicPr>
          <p:cNvPr id="10" name="Imagen 9"/>
          <p:cNvPicPr>
            <a:picLocks noChangeAspect="1"/>
          </p:cNvPicPr>
          <p:nvPr/>
        </p:nvPicPr>
        <p:blipFill>
          <a:blip r:embed="rId5"/>
          <a:stretch>
            <a:fillRect/>
          </a:stretch>
        </p:blipFill>
        <p:spPr>
          <a:xfrm>
            <a:off x="743961" y="5659613"/>
            <a:ext cx="1911031" cy="45719"/>
          </a:xfrm>
          <a:prstGeom prst="rect">
            <a:avLst/>
          </a:prstGeom>
        </p:spPr>
      </p:pic>
      <p:pic>
        <p:nvPicPr>
          <p:cNvPr id="11" name="Imagen 10"/>
          <p:cNvPicPr>
            <a:picLocks noChangeAspect="1"/>
          </p:cNvPicPr>
          <p:nvPr/>
        </p:nvPicPr>
        <p:blipFill>
          <a:blip r:embed="rId6"/>
          <a:stretch>
            <a:fillRect/>
          </a:stretch>
        </p:blipFill>
        <p:spPr>
          <a:xfrm>
            <a:off x="3022291" y="5668675"/>
            <a:ext cx="1911031" cy="45719"/>
          </a:xfrm>
          <a:prstGeom prst="rect">
            <a:avLst/>
          </a:prstGeom>
        </p:spPr>
      </p:pic>
    </p:spTree>
    <p:extLst>
      <p:ext uri="{BB962C8B-B14F-4D97-AF65-F5344CB8AC3E}">
        <p14:creationId xmlns:p14="http://schemas.microsoft.com/office/powerpoint/2010/main" val="188147466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TotalTime>
  <Words>1204</Words>
  <Application>Microsoft Office PowerPoint</Application>
  <PresentationFormat>Presentación en pantalla (4:3)</PresentationFormat>
  <Paragraphs>113</Paragraphs>
  <Slides>12</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MS PGothic</vt:lpstr>
      <vt:lpstr>Arial</vt:lpstr>
      <vt:lpstr>Calibri</vt:lpstr>
      <vt:lpstr>Calibri Light</vt:lpstr>
      <vt:lpstr>Constantia</vt:lpstr>
      <vt:lpstr>Tahoma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MARLEN</dc:creator>
  <cp:lastModifiedBy>MARLEN</cp:lastModifiedBy>
  <cp:revision>50</cp:revision>
  <dcterms:created xsi:type="dcterms:W3CDTF">2019-04-25T19:37:34Z</dcterms:created>
  <dcterms:modified xsi:type="dcterms:W3CDTF">2019-04-26T16:30:05Z</dcterms:modified>
</cp:coreProperties>
</file>